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6"/>
  </p:notesMasterIdLst>
  <p:sldIdLst>
    <p:sldId id="256" r:id="rId5"/>
    <p:sldId id="259" r:id="rId6"/>
    <p:sldId id="257" r:id="rId7"/>
    <p:sldId id="260" r:id="rId8"/>
    <p:sldId id="296" r:id="rId9"/>
    <p:sldId id="268" r:id="rId10"/>
    <p:sldId id="378" r:id="rId11"/>
    <p:sldId id="519" r:id="rId12"/>
    <p:sldId id="538" r:id="rId13"/>
    <p:sldId id="520" r:id="rId14"/>
    <p:sldId id="539" r:id="rId15"/>
    <p:sldId id="521" r:id="rId16"/>
    <p:sldId id="540" r:id="rId17"/>
    <p:sldId id="541" r:id="rId18"/>
    <p:sldId id="542" r:id="rId19"/>
    <p:sldId id="524" r:id="rId20"/>
    <p:sldId id="525" r:id="rId21"/>
    <p:sldId id="543" r:id="rId22"/>
    <p:sldId id="526" r:id="rId23"/>
    <p:sldId id="544" r:id="rId24"/>
    <p:sldId id="545" r:id="rId25"/>
    <p:sldId id="546" r:id="rId26"/>
    <p:sldId id="523" r:id="rId27"/>
    <p:sldId id="528" r:id="rId28"/>
    <p:sldId id="547" r:id="rId29"/>
    <p:sldId id="527" r:id="rId30"/>
    <p:sldId id="548" r:id="rId31"/>
    <p:sldId id="532" r:id="rId32"/>
    <p:sldId id="550" r:id="rId33"/>
    <p:sldId id="549" r:id="rId34"/>
    <p:sldId id="529" r:id="rId35"/>
    <p:sldId id="551" r:id="rId36"/>
    <p:sldId id="536" r:id="rId37"/>
    <p:sldId id="552" r:id="rId38"/>
    <p:sldId id="537" r:id="rId39"/>
    <p:sldId id="515" r:id="rId40"/>
    <p:sldId id="553" r:id="rId41"/>
    <p:sldId id="516" r:id="rId42"/>
    <p:sldId id="554" r:id="rId43"/>
    <p:sldId id="517" r:id="rId44"/>
    <p:sldId id="518" r:id="rId45"/>
    <p:sldId id="555" r:id="rId46"/>
    <p:sldId id="556" r:id="rId47"/>
    <p:sldId id="557" r:id="rId48"/>
    <p:sldId id="558" r:id="rId49"/>
    <p:sldId id="530" r:id="rId50"/>
    <p:sldId id="559" r:id="rId51"/>
    <p:sldId id="531" r:id="rId52"/>
    <p:sldId id="533" r:id="rId53"/>
    <p:sldId id="534" r:id="rId54"/>
    <p:sldId id="535" r:id="rId55"/>
    <p:sldId id="269" r:id="rId56"/>
    <p:sldId id="514" r:id="rId57"/>
    <p:sldId id="297" r:id="rId58"/>
    <p:sldId id="311" r:id="rId59"/>
    <p:sldId id="561" r:id="rId60"/>
    <p:sldId id="513" r:id="rId61"/>
    <p:sldId id="560" r:id="rId62"/>
    <p:sldId id="313" r:id="rId63"/>
    <p:sldId id="258" r:id="rId64"/>
    <p:sldId id="295" r:id="rId6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37E0177-E211-42F8-A7CC-FA63384FE6C3}">
          <p14:sldIdLst>
            <p14:sldId id="256"/>
          </p14:sldIdLst>
        </p14:section>
        <p14:section name="Sponsor" id="{D011E8E5-823D-480B-8BF6-54CDB31E68DA}">
          <p14:sldIdLst>
            <p14:sldId id="259"/>
          </p14:sldIdLst>
        </p14:section>
        <p14:section name="Agenda" id="{F647BFF8-4121-4AA9-A3A5-704C7298B4AA}">
          <p14:sldIdLst>
            <p14:sldId id="257"/>
          </p14:sldIdLst>
        </p14:section>
        <p14:section name="Thema 1" id="{8DA5B730-9004-4FB2-8570-6E803035A6CD}">
          <p14:sldIdLst>
            <p14:sldId id="260"/>
          </p14:sldIdLst>
        </p14:section>
        <p14:section name="Pause" id="{E09FC0EB-036B-42F4-8D4C-77CD2076509D}">
          <p14:sldIdLst>
            <p14:sldId id="296"/>
          </p14:sldIdLst>
        </p14:section>
        <p14:section name="Teams - Neuigkeiten" id="{1D8F67D1-9C48-452E-AB05-13C0E309832B}">
          <p14:sldIdLst>
            <p14:sldId id="268"/>
            <p14:sldId id="378"/>
            <p14:sldId id="519"/>
            <p14:sldId id="538"/>
            <p14:sldId id="520"/>
            <p14:sldId id="539"/>
            <p14:sldId id="521"/>
            <p14:sldId id="540"/>
            <p14:sldId id="541"/>
            <p14:sldId id="542"/>
            <p14:sldId id="524"/>
            <p14:sldId id="525"/>
            <p14:sldId id="543"/>
            <p14:sldId id="526"/>
            <p14:sldId id="544"/>
            <p14:sldId id="545"/>
            <p14:sldId id="546"/>
            <p14:sldId id="523"/>
            <p14:sldId id="528"/>
            <p14:sldId id="547"/>
            <p14:sldId id="527"/>
            <p14:sldId id="548"/>
            <p14:sldId id="532"/>
            <p14:sldId id="550"/>
            <p14:sldId id="549"/>
            <p14:sldId id="529"/>
            <p14:sldId id="551"/>
            <p14:sldId id="536"/>
            <p14:sldId id="552"/>
            <p14:sldId id="537"/>
          </p14:sldIdLst>
        </p14:section>
        <p14:section name="Teams - Admin Neuigkeiten" id="{1A73A8CF-7340-4ACC-8994-5D6369A8A3A3}">
          <p14:sldIdLst>
            <p14:sldId id="515"/>
            <p14:sldId id="553"/>
            <p14:sldId id="516"/>
            <p14:sldId id="554"/>
            <p14:sldId id="517"/>
            <p14:sldId id="518"/>
            <p14:sldId id="555"/>
            <p14:sldId id="556"/>
            <p14:sldId id="557"/>
            <p14:sldId id="558"/>
            <p14:sldId id="530"/>
            <p14:sldId id="559"/>
            <p14:sldId id="531"/>
            <p14:sldId id="533"/>
            <p14:sldId id="534"/>
            <p14:sldId id="535"/>
            <p14:sldId id="269"/>
          </p14:sldIdLst>
        </p14:section>
        <p14:section name="Microsoft 365 Message Center" id="{0509DF31-EEE8-42C8-AA24-84C932B426A6}">
          <p14:sldIdLst>
            <p14:sldId id="514"/>
          </p14:sldIdLst>
        </p14:section>
        <p14:section name="Thema 2" id="{D6FBB0DD-3BFC-4689-9917-0D4E3F011C42}">
          <p14:sldIdLst>
            <p14:sldId id="297"/>
          </p14:sldIdLst>
        </p14:section>
        <p14:section name="Organisatorisches" id="{758F5043-CBE5-4C5B-AC05-24F0E67CE7B1}">
          <p14:sldIdLst>
            <p14:sldId id="311"/>
            <p14:sldId id="561"/>
            <p14:sldId id="513"/>
            <p14:sldId id="560"/>
            <p14:sldId id="313"/>
          </p14:sldIdLst>
        </p14:section>
        <p14:section name="Final" id="{ED9DC36E-CA50-4511-A993-523054390192}">
          <p14:sldIdLst>
            <p14:sldId id="258"/>
          </p14:sldIdLst>
        </p14:section>
        <p14:section name="Offene Diskussion" id="{3CED83CD-B212-4EFE-8FBC-C7C92AC8FE7A}">
          <p14:sldIdLst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798C56-1619-44FF-99CC-951BCBEDA3B6}" v="1335" dt="2021-10-21T13:32:37.9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6" autoAdjust="0"/>
    <p:restoredTop sz="74266" autoAdjust="0"/>
  </p:normalViewPr>
  <p:slideViewPr>
    <p:cSldViewPr snapToGrid="0">
      <p:cViewPr varScale="1">
        <p:scale>
          <a:sx n="114" d="100"/>
          <a:sy n="114" d="100"/>
        </p:scale>
        <p:origin x="1400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Stensitzki" userId="75cafe6b-2f2a-469b-85c4-eec3b9c972ba" providerId="ADAL" clId="{9F9E9FDF-7C61-4792-941E-3BBD6C5DB2FE}"/>
    <pc:docChg chg="undo custSel addSld delSld modSld sldOrd modMainMaster modSection">
      <pc:chgData name="Thomas Stensitzki" userId="75cafe6b-2f2a-469b-85c4-eec3b9c972ba" providerId="ADAL" clId="{9F9E9FDF-7C61-4792-941E-3BBD6C5DB2FE}" dt="2021-02-02T13:19:58.795" v="1851" actId="6549"/>
      <pc:docMkLst>
        <pc:docMk/>
      </pc:docMkLst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671489701" sldId="256"/>
        </pc:sldMkLst>
        <pc:spChg chg="mod">
          <ac:chgData name="Thomas Stensitzki" userId="75cafe6b-2f2a-469b-85c4-eec3b9c972ba" providerId="ADAL" clId="{9F9E9FDF-7C61-4792-941E-3BBD6C5DB2FE}" dt="2021-02-01T13:27:49.117" v="16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855324227" sldId="257"/>
        </pc:sldMkLst>
        <pc:spChg chg="mod">
          <ac:chgData name="Thomas Stensitzki" userId="75cafe6b-2f2a-469b-85c4-eec3b9c972ba" providerId="ADAL" clId="{9F9E9FDF-7C61-4792-941E-3BBD6C5DB2FE}" dt="2021-02-01T13:29:45.139" v="53" actId="20577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9F9E9FDF-7C61-4792-941E-3BBD6C5DB2FE}" dt="2021-02-01T16:04:37.874" v="61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 or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3332792154" sldId="258"/>
        </pc:sldMkLst>
        <pc:spChg chg="mod">
          <ac:chgData name="Thomas Stensitzki" userId="75cafe6b-2f2a-469b-85c4-eec3b9c972ba" providerId="ADAL" clId="{9F9E9FDF-7C61-4792-941E-3BBD6C5DB2FE}" dt="2021-02-01T16:10:23.253" v="411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1545829058" sldId="259"/>
        </pc:sldMkLst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698998357" sldId="260"/>
        </pc:sldMkLst>
        <pc:spChg chg="mod">
          <ac:chgData name="Thomas Stensitzki" userId="75cafe6b-2f2a-469b-85c4-eec3b9c972ba" providerId="ADAL" clId="{9F9E9FDF-7C61-4792-941E-3BBD6C5DB2FE}" dt="2021-02-01T16:03:10.522" v="55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9F9E9FDF-7C61-4792-941E-3BBD6C5DB2FE}" dt="2021-02-01T16:04:18.898" v="60"/>
          <ac:spMkLst>
            <pc:docMk/>
            <pc:sldMk cId="2698998357" sldId="260"/>
            <ac:spMk id="5" creationId="{F3459BE7-1731-4733-A912-12977C68CFD6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4007670073" sldId="268"/>
        </pc:sldMkLst>
      </pc:sldChg>
      <pc:sldChg chg="delSp modSp mod or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721051844" sldId="269"/>
        </pc:sldMkLst>
        <pc:spChg chg="del">
          <ac:chgData name="Thomas Stensitzki" userId="75cafe6b-2f2a-469b-85c4-eec3b9c972ba" providerId="ADAL" clId="{9F9E9FDF-7C61-4792-941E-3BBD6C5DB2FE}" dt="2021-02-01T16:27:24.006" v="417" actId="478"/>
          <ac:spMkLst>
            <pc:docMk/>
            <pc:sldMk cId="2721051844" sldId="269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6:27:28.592" v="429" actId="20577"/>
          <ac:spMkLst>
            <pc:docMk/>
            <pc:sldMk cId="2721051844" sldId="269"/>
            <ac:spMk id="4" creationId="{D12969B4-351A-4517-A5B8-3E6AD9CDB206}"/>
          </ac:spMkLst>
        </pc:spChg>
        <pc:spChg chg="mod">
          <ac:chgData name="Thomas Stensitzki" userId="75cafe6b-2f2a-469b-85c4-eec3b9c972ba" providerId="ADAL" clId="{9F9E9FDF-7C61-4792-941E-3BBD6C5DB2FE}" dt="2021-02-01T16:28:27.905" v="505" actId="20577"/>
          <ac:spMkLst>
            <pc:docMk/>
            <pc:sldMk cId="2721051844" sldId="269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1928334901" sldId="295"/>
        </pc:sldMkLst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466045460" sldId="296"/>
        </pc:sldMkLst>
        <pc:spChg chg="mod">
          <ac:chgData name="Thomas Stensitzki" userId="75cafe6b-2f2a-469b-85c4-eec3b9c972ba" providerId="ADAL" clId="{9F9E9FDF-7C61-4792-941E-3BBD6C5DB2FE}" dt="2021-02-02T12:11:23.870" v="1528" actId="6549"/>
          <ac:spMkLst>
            <pc:docMk/>
            <pc:sldMk cId="466045460" sldId="296"/>
            <ac:spMk id="3" creationId="{3DE143F2-5A09-45BF-B00B-7298420C5BE2}"/>
          </ac:spMkLst>
        </pc:spChg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53967156" sldId="297"/>
        </pc:sldMkLst>
        <pc:spChg chg="mod">
          <ac:chgData name="Thomas Stensitzki" userId="75cafe6b-2f2a-469b-85c4-eec3b9c972ba" providerId="ADAL" clId="{9F9E9FDF-7C61-4792-941E-3BBD6C5DB2FE}" dt="2021-02-01T16:04:47.851" v="62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9F9E9FDF-7C61-4792-941E-3BBD6C5DB2FE}" dt="2021-02-01T16:05:19.815" v="67" actId="27636"/>
          <ac:spMkLst>
            <pc:docMk/>
            <pc:sldMk cId="53967156" sldId="297"/>
            <ac:spMk id="5" creationId="{F3459BE7-1731-4733-A912-12977C68CFD6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814967912" sldId="311"/>
        </pc:sldMkLst>
      </pc:sldChg>
      <pc:sldChg chg="modSp mod modTransition modAnim">
        <pc:chgData name="Thomas Stensitzki" userId="75cafe6b-2f2a-469b-85c4-eec3b9c972ba" providerId="ADAL" clId="{9F9E9FDF-7C61-4792-941E-3BBD6C5DB2FE}" dt="2021-02-02T12:16:03.409" v="1540"/>
        <pc:sldMkLst>
          <pc:docMk/>
          <pc:sldMk cId="222169851" sldId="312"/>
        </pc:sldMkLst>
        <pc:spChg chg="mod">
          <ac:chgData name="Thomas Stensitzki" userId="75cafe6b-2f2a-469b-85c4-eec3b9c972ba" providerId="ADAL" clId="{9F9E9FDF-7C61-4792-941E-3BBD6C5DB2FE}" dt="2021-02-01T16:09:23.104" v="348" actId="20577"/>
          <ac:spMkLst>
            <pc:docMk/>
            <pc:sldMk cId="222169851" sldId="312"/>
            <ac:spMk id="5" creationId="{E4B561B6-C0CF-43D8-8BC7-F305B96C47C8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726195275" sldId="313"/>
        </pc:sldMkLst>
      </pc:sldChg>
      <pc:sldChg chg="del">
        <pc:chgData name="Thomas Stensitzki" userId="75cafe6b-2f2a-469b-85c4-eec3b9c972ba" providerId="ADAL" clId="{9F9E9FDF-7C61-4792-941E-3BBD6C5DB2FE}" dt="2021-02-01T16:30:25.532" v="513" actId="47"/>
        <pc:sldMkLst>
          <pc:docMk/>
          <pc:sldMk cId="3686415854" sldId="336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3622499056" sldId="337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3181094570" sldId="338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1736096156" sldId="339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1438636221" sldId="340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2410740870" sldId="341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725752728" sldId="342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3280483003" sldId="343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3213675464" sldId="344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4202633353" sldId="345"/>
        </pc:sldMkLst>
      </pc:sldChg>
      <pc:sldChg chg="del">
        <pc:chgData name="Thomas Stensitzki" userId="75cafe6b-2f2a-469b-85c4-eec3b9c972ba" providerId="ADAL" clId="{9F9E9FDF-7C61-4792-941E-3BBD6C5DB2FE}" dt="2021-02-01T16:29:55.666" v="509" actId="47"/>
        <pc:sldMkLst>
          <pc:docMk/>
          <pc:sldMk cId="788060859" sldId="346"/>
        </pc:sldMkLst>
      </pc:sldChg>
      <pc:sldChg chg="del">
        <pc:chgData name="Thomas Stensitzki" userId="75cafe6b-2f2a-469b-85c4-eec3b9c972ba" providerId="ADAL" clId="{9F9E9FDF-7C61-4792-941E-3BBD6C5DB2FE}" dt="2021-02-01T16:29:55.666" v="509" actId="47"/>
        <pc:sldMkLst>
          <pc:docMk/>
          <pc:sldMk cId="188222015" sldId="347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623484320" sldId="348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468971604" sldId="349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727630022" sldId="350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901964799" sldId="352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2439788833" sldId="353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4123441300" sldId="354"/>
        </pc:sldMkLst>
      </pc:sldChg>
      <pc:sldChg chg="del">
        <pc:chgData name="Thomas Stensitzki" userId="75cafe6b-2f2a-469b-85c4-eec3b9c972ba" providerId="ADAL" clId="{9F9E9FDF-7C61-4792-941E-3BBD6C5DB2FE}" dt="2021-02-01T16:30:10.666" v="511" actId="47"/>
        <pc:sldMkLst>
          <pc:docMk/>
          <pc:sldMk cId="3193010953" sldId="355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4104014147" sldId="356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354451857" sldId="357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149641114" sldId="358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224730637" sldId="359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874601603" sldId="360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046734869" sldId="361"/>
        </pc:sldMkLst>
      </pc:sldChg>
      <pc:sldChg chg="del">
        <pc:chgData name="Thomas Stensitzki" userId="75cafe6b-2f2a-469b-85c4-eec3b9c972ba" providerId="ADAL" clId="{9F9E9FDF-7C61-4792-941E-3BBD6C5DB2FE}" dt="2021-02-01T16:29:55.666" v="509" actId="47"/>
        <pc:sldMkLst>
          <pc:docMk/>
          <pc:sldMk cId="3266975461" sldId="362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82294517" sldId="363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020178309" sldId="364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331174969" sldId="365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07981993" sldId="366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2527187877" sldId="367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777320957" sldId="368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450062575" sldId="369"/>
        </pc:sldMkLst>
      </pc:sldChg>
      <pc:sldChg chg="del">
        <pc:chgData name="Thomas Stensitzki" userId="75cafe6b-2f2a-469b-85c4-eec3b9c972ba" providerId="ADAL" clId="{9F9E9FDF-7C61-4792-941E-3BBD6C5DB2FE}" dt="2021-02-01T16:30:10.666" v="511" actId="47"/>
        <pc:sldMkLst>
          <pc:docMk/>
          <pc:sldMk cId="426610277" sldId="370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705138562" sldId="371"/>
        </pc:sldMkLst>
      </pc:sldChg>
      <pc:sldChg chg="addSp delSp modSp mod modTransition modNotesTx">
        <pc:chgData name="Thomas Stensitzki" userId="75cafe6b-2f2a-469b-85c4-eec3b9c972ba" providerId="ADAL" clId="{9F9E9FDF-7C61-4792-941E-3BBD6C5DB2FE}" dt="2021-02-02T13:13:57.391" v="1765" actId="14100"/>
        <pc:sldMkLst>
          <pc:docMk/>
          <pc:sldMk cId="3298503951" sldId="372"/>
        </pc:sldMkLst>
        <pc:spChg chg="mod">
          <ac:chgData name="Thomas Stensitzki" userId="75cafe6b-2f2a-469b-85c4-eec3b9c972ba" providerId="ADAL" clId="{9F9E9FDF-7C61-4792-941E-3BBD6C5DB2FE}" dt="2021-02-02T13:13:57.391" v="1765" actId="14100"/>
          <ac:spMkLst>
            <pc:docMk/>
            <pc:sldMk cId="3298503951" sldId="372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09:26.581" v="1100" actId="20577"/>
          <ac:spMkLst>
            <pc:docMk/>
            <pc:sldMk cId="3298503951" sldId="372"/>
            <ac:spMk id="5" creationId="{C24DACB5-1BEC-4C86-9652-BAFD8DE56FEF}"/>
          </ac:spMkLst>
        </pc:spChg>
        <pc:spChg chg="add del mod">
          <ac:chgData name="Thomas Stensitzki" userId="75cafe6b-2f2a-469b-85c4-eec3b9c972ba" providerId="ADAL" clId="{9F9E9FDF-7C61-4792-941E-3BBD6C5DB2FE}" dt="2021-02-01T17:00:55.099" v="953" actId="22"/>
          <ac:spMkLst>
            <pc:docMk/>
            <pc:sldMk cId="3298503951" sldId="372"/>
            <ac:spMk id="6" creationId="{611224E3-1A0D-470E-B9FE-F2BA121DBBCF}"/>
          </ac:spMkLst>
        </pc:spChg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217993370" sldId="373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432380457" sldId="374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2872056675" sldId="375"/>
        </pc:sldMkLst>
      </pc:sldChg>
      <pc:sldChg chg="modSp del mod">
        <pc:chgData name="Thomas Stensitzki" userId="75cafe6b-2f2a-469b-85c4-eec3b9c972ba" providerId="ADAL" clId="{9F9E9FDF-7C61-4792-941E-3BBD6C5DB2FE}" dt="2021-02-01T16:11:00.582" v="415" actId="47"/>
        <pc:sldMkLst>
          <pc:docMk/>
          <pc:sldMk cId="838709494" sldId="376"/>
        </pc:sldMkLst>
        <pc:graphicFrameChg chg="mod modGraphic">
          <ac:chgData name="Thomas Stensitzki" userId="75cafe6b-2f2a-469b-85c4-eec3b9c972ba" providerId="ADAL" clId="{9F9E9FDF-7C61-4792-941E-3BBD6C5DB2FE}" dt="2021-02-01T16:05:27.525" v="69" actId="20577"/>
          <ac:graphicFrameMkLst>
            <pc:docMk/>
            <pc:sldMk cId="838709494" sldId="376"/>
            <ac:graphicFrameMk id="6" creationId="{0F955DCC-462D-431D-BBDE-26F10687D590}"/>
          </ac:graphicFrameMkLst>
        </pc:graphicFrameChg>
      </pc:sldChg>
      <pc:sldChg chg="add or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1108181351" sldId="377"/>
        </pc:sldMkLst>
      </pc:sldChg>
      <pc:sldChg chg="modSp add mod modTransition modNotesTx">
        <pc:chgData name="Thomas Stensitzki" userId="75cafe6b-2f2a-469b-85c4-eec3b9c972ba" providerId="ADAL" clId="{9F9E9FDF-7C61-4792-941E-3BBD6C5DB2FE}" dt="2021-02-02T12:16:03.409" v="1540"/>
        <pc:sldMkLst>
          <pc:docMk/>
          <pc:sldMk cId="2227487991" sldId="378"/>
        </pc:sldMkLst>
        <pc:spChg chg="mod">
          <ac:chgData name="Thomas Stensitzki" userId="75cafe6b-2f2a-469b-85c4-eec3b9c972ba" providerId="ADAL" clId="{9F9E9FDF-7C61-4792-941E-3BBD6C5DB2FE}" dt="2021-02-02T12:11:53.106" v="1537" actId="1035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6:45:24.787" v="781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9F9E9FDF-7C61-4792-941E-3BBD6C5DB2FE}" dt="2021-02-01T16:33:15.669" v="584"/>
        <pc:sldMkLst>
          <pc:docMk/>
          <pc:sldMk cId="3297434357" sldId="379"/>
        </pc:sldMkLst>
        <pc:picChg chg="add">
          <ac:chgData name="Thomas Stensitzki" userId="75cafe6b-2f2a-469b-85c4-eec3b9c972ba" providerId="ADAL" clId="{9F9E9FDF-7C61-4792-941E-3BBD6C5DB2FE}" dt="2021-02-01T16:33:15.669" v="584"/>
          <ac:picMkLst>
            <pc:docMk/>
            <pc:sldMk cId="3297434357" sldId="379"/>
            <ac:picMk id="1026" creationId="{6F4D62F5-9A7A-4568-B0C8-37200F0AADF0}"/>
          </ac:picMkLst>
        </pc:picChg>
      </pc:sldChg>
      <pc:sldChg chg="delSp modSp new add del mod ord modTransition modNotesTx">
        <pc:chgData name="Thomas Stensitzki" userId="75cafe6b-2f2a-469b-85c4-eec3b9c972ba" providerId="ADAL" clId="{9F9E9FDF-7C61-4792-941E-3BBD6C5DB2FE}" dt="2021-02-02T12:24:12.766" v="1596" actId="1440"/>
        <pc:sldMkLst>
          <pc:docMk/>
          <pc:sldMk cId="4126930427" sldId="379"/>
        </pc:sldMkLst>
        <pc:spChg chg="mod">
          <ac:chgData name="Thomas Stensitzki" userId="75cafe6b-2f2a-469b-85c4-eec3b9c972ba" providerId="ADAL" clId="{9F9E9FDF-7C61-4792-941E-3BBD6C5DB2FE}" dt="2021-02-01T16:32:48.109" v="582"/>
          <ac:spMkLst>
            <pc:docMk/>
            <pc:sldMk cId="4126930427" sldId="379"/>
            <ac:spMk id="2" creationId="{50183ADD-E6D0-4570-B5FB-F95BA9130DEC}"/>
          </ac:spMkLst>
        </pc:spChg>
        <pc:spChg chg="del">
          <ac:chgData name="Thomas Stensitzki" userId="75cafe6b-2f2a-469b-85c4-eec3b9c972ba" providerId="ADAL" clId="{9F9E9FDF-7C61-4792-941E-3BBD6C5DB2FE}" dt="2021-02-01T16:32:51.188" v="583" actId="478"/>
          <ac:spMkLst>
            <pc:docMk/>
            <pc:sldMk cId="4126930427" sldId="379"/>
            <ac:spMk id="3" creationId="{63B38917-415E-406D-BA2F-888576D68CE3}"/>
          </ac:spMkLst>
        </pc:spChg>
        <pc:picChg chg="mod">
          <ac:chgData name="Thomas Stensitzki" userId="75cafe6b-2f2a-469b-85c4-eec3b9c972ba" providerId="ADAL" clId="{9F9E9FDF-7C61-4792-941E-3BBD6C5DB2FE}" dt="2021-02-02T12:24:12.766" v="1596" actId="1440"/>
          <ac:picMkLst>
            <pc:docMk/>
            <pc:sldMk cId="4126930427" sldId="379"/>
            <ac:picMk id="1026" creationId="{6F4D62F5-9A7A-4568-B0C8-37200F0AADF0}"/>
          </ac:picMkLst>
        </pc:picChg>
      </pc:sldChg>
      <pc:sldChg chg="modSp new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961263446" sldId="380"/>
        </pc:sldMkLst>
        <pc:spChg chg="mod">
          <ac:chgData name="Thomas Stensitzki" userId="75cafe6b-2f2a-469b-85c4-eec3b9c972ba" providerId="ADAL" clId="{9F9E9FDF-7C61-4792-941E-3BBD6C5DB2FE}" dt="2021-02-01T16:31:27.314" v="541" actId="20577"/>
          <ac:spMkLst>
            <pc:docMk/>
            <pc:sldMk cId="2961263446" sldId="380"/>
            <ac:spMk id="2" creationId="{A26E16A2-7D3C-4696-B630-50742B55E985}"/>
          </ac:spMkLst>
        </pc:spChg>
        <pc:spChg chg="mod">
          <ac:chgData name="Thomas Stensitzki" userId="75cafe6b-2f2a-469b-85c4-eec3b9c972ba" providerId="ADAL" clId="{9F9E9FDF-7C61-4792-941E-3BBD6C5DB2FE}" dt="2021-02-01T16:31:43.515" v="568" actId="20577"/>
          <ac:spMkLst>
            <pc:docMk/>
            <pc:sldMk cId="2961263446" sldId="380"/>
            <ac:spMk id="3" creationId="{DFFA8D7B-746D-435B-B204-1D05F1677C6B}"/>
          </ac:spMkLst>
        </pc:spChg>
      </pc:sldChg>
      <pc:sldChg chg="addSp delSp modSp add del mod ord modTransition modAnim modNotesTx">
        <pc:chgData name="Thomas Stensitzki" userId="75cafe6b-2f2a-469b-85c4-eec3b9c972ba" providerId="ADAL" clId="{9F9E9FDF-7C61-4792-941E-3BBD6C5DB2FE}" dt="2021-02-02T12:24:06.721" v="1595" actId="1440"/>
        <pc:sldMkLst>
          <pc:docMk/>
          <pc:sldMk cId="2134997509" sldId="381"/>
        </pc:sldMkLst>
        <pc:spChg chg="mod">
          <ac:chgData name="Thomas Stensitzki" userId="75cafe6b-2f2a-469b-85c4-eec3b9c972ba" providerId="ADAL" clId="{9F9E9FDF-7C61-4792-941E-3BBD6C5DB2FE}" dt="2021-02-01T16:36:02.957" v="654"/>
          <ac:spMkLst>
            <pc:docMk/>
            <pc:sldMk cId="2134997509" sldId="381"/>
            <ac:spMk id="2" creationId="{50183ADD-E6D0-4570-B5FB-F95BA9130DEC}"/>
          </ac:spMkLst>
        </pc:spChg>
        <pc:spChg chg="add del">
          <ac:chgData name="Thomas Stensitzki" userId="75cafe6b-2f2a-469b-85c4-eec3b9c972ba" providerId="ADAL" clId="{9F9E9FDF-7C61-4792-941E-3BBD6C5DB2FE}" dt="2021-02-01T16:38:39.219" v="670" actId="22"/>
          <ac:spMkLst>
            <pc:docMk/>
            <pc:sldMk cId="2134997509" sldId="381"/>
            <ac:spMk id="6" creationId="{C76B924A-1598-4EF2-9DF2-0BF5D859A7BC}"/>
          </ac:spMkLst>
        </pc:spChg>
        <pc:picChg chg="add mod">
          <ac:chgData name="Thomas Stensitzki" userId="75cafe6b-2f2a-469b-85c4-eec3b9c972ba" providerId="ADAL" clId="{9F9E9FDF-7C61-4792-941E-3BBD6C5DB2FE}" dt="2021-02-02T12:23:56.265" v="1591" actId="1440"/>
          <ac:picMkLst>
            <pc:docMk/>
            <pc:sldMk cId="2134997509" sldId="381"/>
            <ac:picMk id="4" creationId="{9D05F190-4412-4197-8E5C-5F0A9D2394F8}"/>
          </ac:picMkLst>
        </pc:picChg>
        <pc:picChg chg="del">
          <ac:chgData name="Thomas Stensitzki" userId="75cafe6b-2f2a-469b-85c4-eec3b9c972ba" providerId="ADAL" clId="{9F9E9FDF-7C61-4792-941E-3BBD6C5DB2FE}" dt="2021-02-01T16:34:39.482" v="596" actId="478"/>
          <ac:picMkLst>
            <pc:docMk/>
            <pc:sldMk cId="2134997509" sldId="381"/>
            <ac:picMk id="1026" creationId="{6F4D62F5-9A7A-4568-B0C8-37200F0AADF0}"/>
          </ac:picMkLst>
        </pc:picChg>
        <pc:picChg chg="mod">
          <ac:chgData name="Thomas Stensitzki" userId="75cafe6b-2f2a-469b-85c4-eec3b9c972ba" providerId="ADAL" clId="{9F9E9FDF-7C61-4792-941E-3BBD6C5DB2FE}" dt="2021-02-02T12:24:06.721" v="1595" actId="1440"/>
          <ac:picMkLst>
            <pc:docMk/>
            <pc:sldMk cId="2134997509" sldId="381"/>
            <ac:picMk id="2050" creationId="{9F54692A-BFF1-40AA-8546-4373B2D37913}"/>
          </ac:picMkLst>
        </pc:picChg>
      </pc:sldChg>
      <pc:sldChg chg="addSp">
        <pc:chgData name="Thomas Stensitzki" userId="75cafe6b-2f2a-469b-85c4-eec3b9c972ba" providerId="ADAL" clId="{9F9E9FDF-7C61-4792-941E-3BBD6C5DB2FE}" dt="2021-02-01T16:37:37.427" v="660"/>
        <pc:sldMkLst>
          <pc:docMk/>
          <pc:sldMk cId="4092087368" sldId="381"/>
        </pc:sldMkLst>
        <pc:picChg chg="add">
          <ac:chgData name="Thomas Stensitzki" userId="75cafe6b-2f2a-469b-85c4-eec3b9c972ba" providerId="ADAL" clId="{9F9E9FDF-7C61-4792-941E-3BBD6C5DB2FE}" dt="2021-02-01T16:37:37.427" v="660"/>
          <ac:picMkLst>
            <pc:docMk/>
            <pc:sldMk cId="4092087368" sldId="381"/>
            <ac:picMk id="2050" creationId="{9F54692A-BFF1-40AA-8546-4373B2D37913}"/>
          </ac:picMkLst>
        </pc:picChg>
      </pc:sldChg>
      <pc:sldChg chg="delSp modSp add del mod ord modTransition modAnim modNotesTx">
        <pc:chgData name="Thomas Stensitzki" userId="75cafe6b-2f2a-469b-85c4-eec3b9c972ba" providerId="ADAL" clId="{9F9E9FDF-7C61-4792-941E-3BBD6C5DB2FE}" dt="2021-02-02T12:25:33.964" v="1609"/>
        <pc:sldMkLst>
          <pc:docMk/>
          <pc:sldMk cId="804569921" sldId="382"/>
        </pc:sldMkLst>
        <pc:spChg chg="mod">
          <ac:chgData name="Thomas Stensitzki" userId="75cafe6b-2f2a-469b-85c4-eec3b9c972ba" providerId="ADAL" clId="{9F9E9FDF-7C61-4792-941E-3BBD6C5DB2FE}" dt="2021-02-01T16:40:06.108" v="700"/>
          <ac:spMkLst>
            <pc:docMk/>
            <pc:sldMk cId="804569921" sldId="382"/>
            <ac:spMk id="2" creationId="{50183ADD-E6D0-4570-B5FB-F95BA9130DEC}"/>
          </ac:spMkLst>
        </pc:spChg>
        <pc:picChg chg="del">
          <ac:chgData name="Thomas Stensitzki" userId="75cafe6b-2f2a-469b-85c4-eec3b9c972ba" providerId="ADAL" clId="{9F9E9FDF-7C61-4792-941E-3BBD6C5DB2FE}" dt="2021-02-01T16:38:44.704" v="672" actId="478"/>
          <ac:picMkLst>
            <pc:docMk/>
            <pc:sldMk cId="804569921" sldId="382"/>
            <ac:picMk id="1026" creationId="{6F4D62F5-9A7A-4568-B0C8-37200F0AADF0}"/>
          </ac:picMkLst>
        </pc:picChg>
        <pc:picChg chg="mod">
          <ac:chgData name="Thomas Stensitzki" userId="75cafe6b-2f2a-469b-85c4-eec3b9c972ba" providerId="ADAL" clId="{9F9E9FDF-7C61-4792-941E-3BBD6C5DB2FE}" dt="2021-02-02T12:23:36.133" v="1587" actId="1440"/>
          <ac:picMkLst>
            <pc:docMk/>
            <pc:sldMk cId="804569921" sldId="382"/>
            <ac:picMk id="3074" creationId="{525FA78C-D70F-4375-8510-812E8C34D37F}"/>
          </ac:picMkLst>
        </pc:picChg>
        <pc:picChg chg="mod">
          <ac:chgData name="Thomas Stensitzki" userId="75cafe6b-2f2a-469b-85c4-eec3b9c972ba" providerId="ADAL" clId="{9F9E9FDF-7C61-4792-941E-3BBD6C5DB2FE}" dt="2021-02-02T12:23:44.023" v="1589" actId="1440"/>
          <ac:picMkLst>
            <pc:docMk/>
            <pc:sldMk cId="804569921" sldId="382"/>
            <ac:picMk id="4098" creationId="{C3BE1F8B-0C0E-46DA-8F0F-EA84B0224D86}"/>
          </ac:picMkLst>
        </pc:picChg>
      </pc:sldChg>
      <pc:sldChg chg="addSp">
        <pc:chgData name="Thomas Stensitzki" userId="75cafe6b-2f2a-469b-85c4-eec3b9c972ba" providerId="ADAL" clId="{9F9E9FDF-7C61-4792-941E-3BBD6C5DB2FE}" dt="2021-02-01T16:40:14.886" v="701"/>
        <pc:sldMkLst>
          <pc:docMk/>
          <pc:sldMk cId="2964036851" sldId="382"/>
        </pc:sldMkLst>
        <pc:picChg chg="add">
          <ac:chgData name="Thomas Stensitzki" userId="75cafe6b-2f2a-469b-85c4-eec3b9c972ba" providerId="ADAL" clId="{9F9E9FDF-7C61-4792-941E-3BBD6C5DB2FE}" dt="2021-02-01T16:40:14.886" v="701"/>
          <ac:picMkLst>
            <pc:docMk/>
            <pc:sldMk cId="2964036851" sldId="382"/>
            <ac:picMk id="3074" creationId="{525FA78C-D70F-4375-8510-812E8C34D37F}"/>
          </ac:picMkLst>
        </pc:picChg>
      </pc:sldChg>
      <pc:sldChg chg="addSp">
        <pc:chgData name="Thomas Stensitzki" userId="75cafe6b-2f2a-469b-85c4-eec3b9c972ba" providerId="ADAL" clId="{9F9E9FDF-7C61-4792-941E-3BBD6C5DB2FE}" dt="2021-02-01T16:40:33.988" v="705"/>
        <pc:sldMkLst>
          <pc:docMk/>
          <pc:sldMk cId="3129078594" sldId="382"/>
        </pc:sldMkLst>
        <pc:picChg chg="add">
          <ac:chgData name="Thomas Stensitzki" userId="75cafe6b-2f2a-469b-85c4-eec3b9c972ba" providerId="ADAL" clId="{9F9E9FDF-7C61-4792-941E-3BBD6C5DB2FE}" dt="2021-02-01T16:40:33.988" v="705"/>
          <ac:picMkLst>
            <pc:docMk/>
            <pc:sldMk cId="3129078594" sldId="382"/>
            <ac:picMk id="4098" creationId="{C3BE1F8B-0C0E-46DA-8F0F-EA84B0224D86}"/>
          </ac:picMkLst>
        </pc:picChg>
      </pc:sldChg>
      <pc:sldChg chg="addSp modSp add del mod ord modTransition modAnim modNotesTx">
        <pc:chgData name="Thomas Stensitzki" userId="75cafe6b-2f2a-469b-85c4-eec3b9c972ba" providerId="ADAL" clId="{9F9E9FDF-7C61-4792-941E-3BBD6C5DB2FE}" dt="2021-02-02T12:23:12.634" v="1585"/>
        <pc:sldMkLst>
          <pc:docMk/>
          <pc:sldMk cId="1200616128" sldId="383"/>
        </pc:sldMkLst>
        <pc:spChg chg="mod">
          <ac:chgData name="Thomas Stensitzki" userId="75cafe6b-2f2a-469b-85c4-eec3b9c972ba" providerId="ADAL" clId="{9F9E9FDF-7C61-4792-941E-3BBD6C5DB2FE}" dt="2021-02-01T16:42:12.561" v="734"/>
          <ac:spMkLst>
            <pc:docMk/>
            <pc:sldMk cId="1200616128" sldId="383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23:01.298" v="1584" actId="1440"/>
          <ac:picMkLst>
            <pc:docMk/>
            <pc:sldMk cId="1200616128" sldId="383"/>
            <ac:picMk id="5122" creationId="{98FEBD17-3DE4-4FC0-98CD-A47E52244993}"/>
          </ac:picMkLst>
        </pc:picChg>
        <pc:picChg chg="mod">
          <ac:chgData name="Thomas Stensitzki" userId="75cafe6b-2f2a-469b-85c4-eec3b9c972ba" providerId="ADAL" clId="{9F9E9FDF-7C61-4792-941E-3BBD6C5DB2FE}" dt="2021-02-02T12:22:35.638" v="1581" actId="1440"/>
          <ac:picMkLst>
            <pc:docMk/>
            <pc:sldMk cId="1200616128" sldId="383"/>
            <ac:picMk id="6146" creationId="{D79D56E1-73D8-41FE-BCAC-51D16FAF5530}"/>
          </ac:picMkLst>
        </pc:picChg>
        <pc:cxnChg chg="add mod">
          <ac:chgData name="Thomas Stensitzki" userId="75cafe6b-2f2a-469b-85c4-eec3b9c972ba" providerId="ADAL" clId="{9F9E9FDF-7C61-4792-941E-3BBD6C5DB2FE}" dt="2021-02-02T12:21:54.518" v="1578" actId="208"/>
          <ac:cxnSpMkLst>
            <pc:docMk/>
            <pc:sldMk cId="1200616128" sldId="383"/>
            <ac:cxnSpMk id="4" creationId="{A2316F48-304E-4FE0-92CD-62B086F6AF6B}"/>
          </ac:cxnSpMkLst>
        </pc:cxnChg>
      </pc:sldChg>
      <pc:sldChg chg="addSp">
        <pc:chgData name="Thomas Stensitzki" userId="75cafe6b-2f2a-469b-85c4-eec3b9c972ba" providerId="ADAL" clId="{9F9E9FDF-7C61-4792-941E-3BBD6C5DB2FE}" dt="2021-02-01T16:43:13.235" v="741"/>
        <pc:sldMkLst>
          <pc:docMk/>
          <pc:sldMk cId="2646536025" sldId="383"/>
        </pc:sldMkLst>
        <pc:picChg chg="add">
          <ac:chgData name="Thomas Stensitzki" userId="75cafe6b-2f2a-469b-85c4-eec3b9c972ba" providerId="ADAL" clId="{9F9E9FDF-7C61-4792-941E-3BBD6C5DB2FE}" dt="2021-02-01T16:43:13.235" v="741"/>
          <ac:picMkLst>
            <pc:docMk/>
            <pc:sldMk cId="2646536025" sldId="383"/>
            <ac:picMk id="6146" creationId="{D79D56E1-73D8-41FE-BCAC-51D16FAF5530}"/>
          </ac:picMkLst>
        </pc:picChg>
      </pc:sldChg>
      <pc:sldChg chg="addSp">
        <pc:chgData name="Thomas Stensitzki" userId="75cafe6b-2f2a-469b-85c4-eec3b9c972ba" providerId="ADAL" clId="{9F9E9FDF-7C61-4792-941E-3BBD6C5DB2FE}" dt="2021-02-01T16:43:01.213" v="738"/>
        <pc:sldMkLst>
          <pc:docMk/>
          <pc:sldMk cId="3315723477" sldId="383"/>
        </pc:sldMkLst>
        <pc:picChg chg="add">
          <ac:chgData name="Thomas Stensitzki" userId="75cafe6b-2f2a-469b-85c4-eec3b9c972ba" providerId="ADAL" clId="{9F9E9FDF-7C61-4792-941E-3BBD6C5DB2FE}" dt="2021-02-01T16:43:01.213" v="738"/>
          <ac:picMkLst>
            <pc:docMk/>
            <pc:sldMk cId="3315723477" sldId="383"/>
            <ac:picMk id="5122" creationId="{98FEBD17-3DE4-4FC0-98CD-A47E52244993}"/>
          </ac:picMkLst>
        </pc:picChg>
      </pc:sldChg>
      <pc:sldChg chg="addSp">
        <pc:chgData name="Thomas Stensitzki" userId="75cafe6b-2f2a-469b-85c4-eec3b9c972ba" providerId="ADAL" clId="{9F9E9FDF-7C61-4792-941E-3BBD6C5DB2FE}" dt="2021-02-01T16:46:47.567" v="797"/>
        <pc:sldMkLst>
          <pc:docMk/>
          <pc:sldMk cId="268345041" sldId="384"/>
        </pc:sldMkLst>
        <pc:picChg chg="add">
          <ac:chgData name="Thomas Stensitzki" userId="75cafe6b-2f2a-469b-85c4-eec3b9c972ba" providerId="ADAL" clId="{9F9E9FDF-7C61-4792-941E-3BBD6C5DB2FE}" dt="2021-02-01T16:46:47.567" v="797"/>
          <ac:picMkLst>
            <pc:docMk/>
            <pc:sldMk cId="268345041" sldId="384"/>
            <ac:picMk id="7170" creationId="{260BBE70-DAC3-4E07-B418-8D32185B4B8C}"/>
          </ac:picMkLst>
        </pc:picChg>
      </pc:sldChg>
      <pc:sldChg chg="modSp add del mod ord modTransition modNotesTx">
        <pc:chgData name="Thomas Stensitzki" userId="75cafe6b-2f2a-469b-85c4-eec3b9c972ba" providerId="ADAL" clId="{9F9E9FDF-7C61-4792-941E-3BBD6C5DB2FE}" dt="2021-02-02T12:28:27.405" v="1622" actId="1440"/>
        <pc:sldMkLst>
          <pc:docMk/>
          <pc:sldMk cId="2706860444" sldId="384"/>
        </pc:sldMkLst>
        <pc:spChg chg="mod">
          <ac:chgData name="Thomas Stensitzki" userId="75cafe6b-2f2a-469b-85c4-eec3b9c972ba" providerId="ADAL" clId="{9F9E9FDF-7C61-4792-941E-3BBD6C5DB2FE}" dt="2021-02-01T16:46:40.586" v="796"/>
          <ac:spMkLst>
            <pc:docMk/>
            <pc:sldMk cId="2706860444" sldId="384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28:27.405" v="1622" actId="1440"/>
          <ac:picMkLst>
            <pc:docMk/>
            <pc:sldMk cId="2706860444" sldId="384"/>
            <ac:picMk id="7170" creationId="{260BBE70-DAC3-4E07-B418-8D32185B4B8C}"/>
          </ac:picMkLst>
        </pc:picChg>
      </pc:sldChg>
      <pc:sldChg chg="addSp">
        <pc:chgData name="Thomas Stensitzki" userId="75cafe6b-2f2a-469b-85c4-eec3b9c972ba" providerId="ADAL" clId="{9F9E9FDF-7C61-4792-941E-3BBD6C5DB2FE}" dt="2021-02-01T16:48:46.082" v="818"/>
        <pc:sldMkLst>
          <pc:docMk/>
          <pc:sldMk cId="200308074" sldId="385"/>
        </pc:sldMkLst>
        <pc:picChg chg="add">
          <ac:chgData name="Thomas Stensitzki" userId="75cafe6b-2f2a-469b-85c4-eec3b9c972ba" providerId="ADAL" clId="{9F9E9FDF-7C61-4792-941E-3BBD6C5DB2FE}" dt="2021-02-01T16:48:46.082" v="818"/>
          <ac:picMkLst>
            <pc:docMk/>
            <pc:sldMk cId="200308074" sldId="385"/>
            <ac:picMk id="8194" creationId="{088BB987-0736-45BC-A2AE-5F7C068F7E09}"/>
          </ac:picMkLst>
        </pc:picChg>
      </pc:sldChg>
      <pc:sldChg chg="addSp">
        <pc:chgData name="Thomas Stensitzki" userId="75cafe6b-2f2a-469b-85c4-eec3b9c972ba" providerId="ADAL" clId="{9F9E9FDF-7C61-4792-941E-3BBD6C5DB2FE}" dt="2021-02-01T16:49:13.209" v="822"/>
        <pc:sldMkLst>
          <pc:docMk/>
          <pc:sldMk cId="472251526" sldId="385"/>
        </pc:sldMkLst>
        <pc:picChg chg="add">
          <ac:chgData name="Thomas Stensitzki" userId="75cafe6b-2f2a-469b-85c4-eec3b9c972ba" providerId="ADAL" clId="{9F9E9FDF-7C61-4792-941E-3BBD6C5DB2FE}" dt="2021-02-01T16:49:13.209" v="822"/>
          <ac:picMkLst>
            <pc:docMk/>
            <pc:sldMk cId="472251526" sldId="385"/>
            <ac:picMk id="9218" creationId="{F8D8E185-9FFE-4889-9996-BD5B46FBFDE2}"/>
          </ac:picMkLst>
        </pc:picChg>
      </pc:sldChg>
      <pc:sldChg chg="modSp add del mod ord modTransition modAnim modNotesTx">
        <pc:chgData name="Thomas Stensitzki" userId="75cafe6b-2f2a-469b-85c4-eec3b9c972ba" providerId="ADAL" clId="{9F9E9FDF-7C61-4792-941E-3BBD6C5DB2FE}" dt="2021-02-02T12:29:29.036" v="1638"/>
        <pc:sldMkLst>
          <pc:docMk/>
          <pc:sldMk cId="2618174212" sldId="385"/>
        </pc:sldMkLst>
        <pc:spChg chg="mod">
          <ac:chgData name="Thomas Stensitzki" userId="75cafe6b-2f2a-469b-85c4-eec3b9c972ba" providerId="ADAL" clId="{9F9E9FDF-7C61-4792-941E-3BBD6C5DB2FE}" dt="2021-02-01T16:47:55.508" v="804"/>
          <ac:spMkLst>
            <pc:docMk/>
            <pc:sldMk cId="2618174212" sldId="385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29:03.092" v="1632" actId="1440"/>
          <ac:picMkLst>
            <pc:docMk/>
            <pc:sldMk cId="2618174212" sldId="385"/>
            <ac:picMk id="8194" creationId="{088BB987-0736-45BC-A2AE-5F7C068F7E09}"/>
          </ac:picMkLst>
        </pc:picChg>
        <pc:picChg chg="mod">
          <ac:chgData name="Thomas Stensitzki" userId="75cafe6b-2f2a-469b-85c4-eec3b9c972ba" providerId="ADAL" clId="{9F9E9FDF-7C61-4792-941E-3BBD6C5DB2FE}" dt="2021-02-02T12:29:23.820" v="1637" actId="1076"/>
          <ac:picMkLst>
            <pc:docMk/>
            <pc:sldMk cId="2618174212" sldId="385"/>
            <ac:picMk id="9218" creationId="{F8D8E185-9FFE-4889-9996-BD5B46FBFDE2}"/>
          </ac:picMkLst>
        </pc:picChg>
      </pc:sldChg>
      <pc:sldChg chg="addSp">
        <pc:chgData name="Thomas Stensitzki" userId="75cafe6b-2f2a-469b-85c4-eec3b9c972ba" providerId="ADAL" clId="{9F9E9FDF-7C61-4792-941E-3BBD6C5DB2FE}" dt="2021-02-01T16:51:43.493" v="851"/>
        <pc:sldMkLst>
          <pc:docMk/>
          <pc:sldMk cId="111797964" sldId="386"/>
        </pc:sldMkLst>
        <pc:picChg chg="add">
          <ac:chgData name="Thomas Stensitzki" userId="75cafe6b-2f2a-469b-85c4-eec3b9c972ba" providerId="ADAL" clId="{9F9E9FDF-7C61-4792-941E-3BBD6C5DB2FE}" dt="2021-02-01T16:51:43.493" v="851"/>
          <ac:picMkLst>
            <pc:docMk/>
            <pc:sldMk cId="111797964" sldId="386"/>
            <ac:picMk id="11266" creationId="{68B66526-F4E2-473C-8CC5-9B0D8882C321}"/>
          </ac:picMkLst>
        </pc:picChg>
      </pc:sldChg>
      <pc:sldChg chg="addSp">
        <pc:chgData name="Thomas Stensitzki" userId="75cafe6b-2f2a-469b-85c4-eec3b9c972ba" providerId="ADAL" clId="{9F9E9FDF-7C61-4792-941E-3BBD6C5DB2FE}" dt="2021-02-01T16:51:28.456" v="847"/>
        <pc:sldMkLst>
          <pc:docMk/>
          <pc:sldMk cId="1399614890" sldId="386"/>
        </pc:sldMkLst>
        <pc:picChg chg="add">
          <ac:chgData name="Thomas Stensitzki" userId="75cafe6b-2f2a-469b-85c4-eec3b9c972ba" providerId="ADAL" clId="{9F9E9FDF-7C61-4792-941E-3BBD6C5DB2FE}" dt="2021-02-01T16:51:28.456" v="847"/>
          <ac:picMkLst>
            <pc:docMk/>
            <pc:sldMk cId="1399614890" sldId="386"/>
            <ac:picMk id="10242" creationId="{9C37F8C5-9571-4D51-B7F2-F05AB240B20B}"/>
          </ac:picMkLst>
        </pc:picChg>
      </pc:sldChg>
      <pc:sldChg chg="modSp add del mod ord modTransition modAnim modNotesTx">
        <pc:chgData name="Thomas Stensitzki" userId="75cafe6b-2f2a-469b-85c4-eec3b9c972ba" providerId="ADAL" clId="{9F9E9FDF-7C61-4792-941E-3BBD6C5DB2FE}" dt="2021-02-02T12:38:08.228" v="1654"/>
        <pc:sldMkLst>
          <pc:docMk/>
          <pc:sldMk cId="2318153121" sldId="386"/>
        </pc:sldMkLst>
        <pc:spChg chg="mod">
          <ac:chgData name="Thomas Stensitzki" userId="75cafe6b-2f2a-469b-85c4-eec3b9c972ba" providerId="ADAL" clId="{9F9E9FDF-7C61-4792-941E-3BBD6C5DB2FE}" dt="2021-02-01T16:50:35.609" v="836"/>
          <ac:spMkLst>
            <pc:docMk/>
            <pc:sldMk cId="2318153121" sldId="386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37:46.408" v="1648" actId="1440"/>
          <ac:picMkLst>
            <pc:docMk/>
            <pc:sldMk cId="2318153121" sldId="386"/>
            <ac:picMk id="10242" creationId="{9C37F8C5-9571-4D51-B7F2-F05AB240B20B}"/>
          </ac:picMkLst>
        </pc:picChg>
        <pc:picChg chg="mod">
          <ac:chgData name="Thomas Stensitzki" userId="75cafe6b-2f2a-469b-85c4-eec3b9c972ba" providerId="ADAL" clId="{9F9E9FDF-7C61-4792-941E-3BBD6C5DB2FE}" dt="2021-02-02T12:38:04.134" v="1653" actId="1440"/>
          <ac:picMkLst>
            <pc:docMk/>
            <pc:sldMk cId="2318153121" sldId="386"/>
            <ac:picMk id="11266" creationId="{68B66526-F4E2-473C-8CC5-9B0D8882C321}"/>
          </ac:picMkLst>
        </pc:picChg>
      </pc:sldChg>
      <pc:sldChg chg="modSp add mod modTransition modNotesTx">
        <pc:chgData name="Thomas Stensitzki" userId="75cafe6b-2f2a-469b-85c4-eec3b9c972ba" providerId="ADAL" clId="{9F9E9FDF-7C61-4792-941E-3BBD6C5DB2FE}" dt="2021-02-02T12:27:52.848" v="1618"/>
        <pc:sldMkLst>
          <pc:docMk/>
          <pc:sldMk cId="2558906762" sldId="387"/>
        </pc:sldMkLst>
        <pc:spChg chg="mod">
          <ac:chgData name="Thomas Stensitzki" userId="75cafe6b-2f2a-469b-85c4-eec3b9c972ba" providerId="ADAL" clId="{9F9E9FDF-7C61-4792-941E-3BBD6C5DB2FE}" dt="2021-02-02T12:27:30.479" v="1616" actId="1036"/>
          <ac:spMkLst>
            <pc:docMk/>
            <pc:sldMk cId="2558906762" sldId="387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03:56.503" v="1065" actId="20577"/>
          <ac:spMkLst>
            <pc:docMk/>
            <pc:sldMk cId="2558906762" sldId="387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9F9E9FDF-7C61-4792-941E-3BBD6C5DB2FE}" dt="2021-02-01T16:59:24.441" v="943"/>
        <pc:sldMkLst>
          <pc:docMk/>
          <pc:sldMk cId="1475173892" sldId="388"/>
        </pc:sldMkLst>
        <pc:picChg chg="add">
          <ac:chgData name="Thomas Stensitzki" userId="75cafe6b-2f2a-469b-85c4-eec3b9c972ba" providerId="ADAL" clId="{9F9E9FDF-7C61-4792-941E-3BBD6C5DB2FE}" dt="2021-02-01T16:59:24.441" v="943"/>
          <ac:picMkLst>
            <pc:docMk/>
            <pc:sldMk cId="1475173892" sldId="388"/>
            <ac:picMk id="14338" creationId="{EE8D1B22-ACB4-46C4-A4E7-A7B07C0707BC}"/>
          </ac:picMkLst>
        </pc:picChg>
      </pc:sldChg>
      <pc:sldChg chg="addSp delSp modSp add del mod modTransition modNotesTx">
        <pc:chgData name="Thomas Stensitzki" userId="75cafe6b-2f2a-469b-85c4-eec3b9c972ba" providerId="ADAL" clId="{9F9E9FDF-7C61-4792-941E-3BBD6C5DB2FE}" dt="2021-02-02T12:53:42.475" v="1704" actId="17032"/>
        <pc:sldMkLst>
          <pc:docMk/>
          <pc:sldMk cId="2051762330" sldId="388"/>
        </pc:sldMkLst>
        <pc:spChg chg="mod">
          <ac:chgData name="Thomas Stensitzki" userId="75cafe6b-2f2a-469b-85c4-eec3b9c972ba" providerId="ADAL" clId="{9F9E9FDF-7C61-4792-941E-3BBD6C5DB2FE}" dt="2021-02-01T17:12:20.815" v="1143"/>
          <ac:spMkLst>
            <pc:docMk/>
            <pc:sldMk cId="2051762330" sldId="388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9F9E9FDF-7C61-4792-941E-3BBD6C5DB2FE}" dt="2021-02-02T12:53:42.475" v="1704" actId="17032"/>
          <ac:spMkLst>
            <pc:docMk/>
            <pc:sldMk cId="2051762330" sldId="388"/>
            <ac:spMk id="3" creationId="{0C85C9A9-0526-420F-88D1-C511F504C043}"/>
          </ac:spMkLst>
        </pc:spChg>
        <pc:picChg chg="add del mod">
          <ac:chgData name="Thomas Stensitzki" userId="75cafe6b-2f2a-469b-85c4-eec3b9c972ba" providerId="ADAL" clId="{9F9E9FDF-7C61-4792-941E-3BBD6C5DB2FE}" dt="2021-02-01T17:12:59.806" v="1149" actId="478"/>
          <ac:picMkLst>
            <pc:docMk/>
            <pc:sldMk cId="2051762330" sldId="388"/>
            <ac:picMk id="14338" creationId="{EE8D1B22-ACB4-46C4-A4E7-A7B07C0707BC}"/>
          </ac:picMkLst>
        </pc:picChg>
        <pc:picChg chg="mod">
          <ac:chgData name="Thomas Stensitzki" userId="75cafe6b-2f2a-469b-85c4-eec3b9c972ba" providerId="ADAL" clId="{9F9E9FDF-7C61-4792-941E-3BBD6C5DB2FE}" dt="2021-02-02T12:53:05.755" v="1702" actId="1076"/>
          <ac:picMkLst>
            <pc:docMk/>
            <pc:sldMk cId="2051762330" sldId="388"/>
            <ac:picMk id="19458" creationId="{D0BE47F9-312D-4DCB-9EEB-05CA5E81F0B9}"/>
          </ac:picMkLst>
        </pc:picChg>
      </pc:sldChg>
      <pc:sldChg chg="addSp">
        <pc:chgData name="Thomas Stensitzki" userId="75cafe6b-2f2a-469b-85c4-eec3b9c972ba" providerId="ADAL" clId="{9F9E9FDF-7C61-4792-941E-3BBD6C5DB2FE}" dt="2021-02-01T17:13:04.894" v="1150"/>
        <pc:sldMkLst>
          <pc:docMk/>
          <pc:sldMk cId="3464665633" sldId="388"/>
        </pc:sldMkLst>
        <pc:picChg chg="add">
          <ac:chgData name="Thomas Stensitzki" userId="75cafe6b-2f2a-469b-85c4-eec3b9c972ba" providerId="ADAL" clId="{9F9E9FDF-7C61-4792-941E-3BBD6C5DB2FE}" dt="2021-02-01T17:13:04.894" v="1150"/>
          <ac:picMkLst>
            <pc:docMk/>
            <pc:sldMk cId="3464665633" sldId="388"/>
            <ac:picMk id="19458" creationId="{D0BE47F9-312D-4DCB-9EEB-05CA5E81F0B9}"/>
          </ac:picMkLst>
        </pc:picChg>
      </pc:sldChg>
      <pc:sldChg chg="addSp">
        <pc:chgData name="Thomas Stensitzki" userId="75cafe6b-2f2a-469b-85c4-eec3b9c972ba" providerId="ADAL" clId="{9F9E9FDF-7C61-4792-941E-3BBD6C5DB2FE}" dt="2021-02-01T16:57:50.417" v="917"/>
        <pc:sldMkLst>
          <pc:docMk/>
          <pc:sldMk cId="1957061461" sldId="389"/>
        </pc:sldMkLst>
        <pc:picChg chg="add">
          <ac:chgData name="Thomas Stensitzki" userId="75cafe6b-2f2a-469b-85c4-eec3b9c972ba" providerId="ADAL" clId="{9F9E9FDF-7C61-4792-941E-3BBD6C5DB2FE}" dt="2021-02-01T16:57:50.417" v="917"/>
          <ac:picMkLst>
            <pc:docMk/>
            <pc:sldMk cId="1957061461" sldId="389"/>
            <ac:picMk id="13314" creationId="{0EE2B04D-768F-4FAF-A2DC-658BEBF890D3}"/>
          </ac:picMkLst>
        </pc:picChg>
      </pc:sldChg>
      <pc:sldChg chg="modSp add del mod ord modTransition modNotesTx">
        <pc:chgData name="Thomas Stensitzki" userId="75cafe6b-2f2a-469b-85c4-eec3b9c972ba" providerId="ADAL" clId="{9F9E9FDF-7C61-4792-941E-3BBD6C5DB2FE}" dt="2021-02-02T12:41:49.731" v="1673" actId="1440"/>
        <pc:sldMkLst>
          <pc:docMk/>
          <pc:sldMk cId="3866198253" sldId="389"/>
        </pc:sldMkLst>
        <pc:spChg chg="mod">
          <ac:chgData name="Thomas Stensitzki" userId="75cafe6b-2f2a-469b-85c4-eec3b9c972ba" providerId="ADAL" clId="{9F9E9FDF-7C61-4792-941E-3BBD6C5DB2FE}" dt="2021-02-01T16:56:49.112" v="896"/>
          <ac:spMkLst>
            <pc:docMk/>
            <pc:sldMk cId="3866198253" sldId="389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41:49.731" v="1673" actId="1440"/>
          <ac:picMkLst>
            <pc:docMk/>
            <pc:sldMk cId="3866198253" sldId="389"/>
            <ac:picMk id="13314" creationId="{0EE2B04D-768F-4FAF-A2DC-658BEBF890D3}"/>
          </ac:picMkLst>
        </pc:picChg>
      </pc:sldChg>
      <pc:sldChg chg="addSp delSp modSp add del mod ord modTransition modNotesTx">
        <pc:chgData name="Thomas Stensitzki" userId="75cafe6b-2f2a-469b-85c4-eec3b9c972ba" providerId="ADAL" clId="{9F9E9FDF-7C61-4792-941E-3BBD6C5DB2FE}" dt="2021-02-02T12:41:19.513" v="1664" actId="1440"/>
        <pc:sldMkLst>
          <pc:docMk/>
          <pc:sldMk cId="1281650883" sldId="390"/>
        </pc:sldMkLst>
        <pc:spChg chg="mod">
          <ac:chgData name="Thomas Stensitzki" userId="75cafe6b-2f2a-469b-85c4-eec3b9c972ba" providerId="ADAL" clId="{9F9E9FDF-7C61-4792-941E-3BBD6C5DB2FE}" dt="2021-02-01T16:52:05.797" v="854"/>
          <ac:spMkLst>
            <pc:docMk/>
            <pc:sldMk cId="1281650883" sldId="390"/>
            <ac:spMk id="2" creationId="{50183ADD-E6D0-4570-B5FB-F95BA9130DEC}"/>
          </ac:spMkLst>
        </pc:spChg>
        <pc:spChg chg="add del">
          <ac:chgData name="Thomas Stensitzki" userId="75cafe6b-2f2a-469b-85c4-eec3b9c972ba" providerId="ADAL" clId="{9F9E9FDF-7C61-4792-941E-3BBD6C5DB2FE}" dt="2021-02-01T16:52:32.537" v="858" actId="478"/>
          <ac:spMkLst>
            <pc:docMk/>
            <pc:sldMk cId="1281650883" sldId="390"/>
            <ac:spMk id="4" creationId="{12541D46-FB2A-4FC8-8756-0718815220BE}"/>
          </ac:spMkLst>
        </pc:spChg>
        <pc:picChg chg="mod">
          <ac:chgData name="Thomas Stensitzki" userId="75cafe6b-2f2a-469b-85c4-eec3b9c972ba" providerId="ADAL" clId="{9F9E9FDF-7C61-4792-941E-3BBD6C5DB2FE}" dt="2021-02-02T12:41:19.513" v="1664" actId="1440"/>
          <ac:picMkLst>
            <pc:docMk/>
            <pc:sldMk cId="1281650883" sldId="390"/>
            <ac:picMk id="12290" creationId="{7853A3BB-F62F-44E0-B98E-81D92BD646D1}"/>
          </ac:picMkLst>
        </pc:picChg>
      </pc:sldChg>
      <pc:sldChg chg="addSp">
        <pc:chgData name="Thomas Stensitzki" userId="75cafe6b-2f2a-469b-85c4-eec3b9c972ba" providerId="ADAL" clId="{9F9E9FDF-7C61-4792-941E-3BBD6C5DB2FE}" dt="2021-02-01T16:52:39.752" v="859"/>
        <pc:sldMkLst>
          <pc:docMk/>
          <pc:sldMk cId="1513511166" sldId="390"/>
        </pc:sldMkLst>
        <pc:picChg chg="add">
          <ac:chgData name="Thomas Stensitzki" userId="75cafe6b-2f2a-469b-85c4-eec3b9c972ba" providerId="ADAL" clId="{9F9E9FDF-7C61-4792-941E-3BBD6C5DB2FE}" dt="2021-02-01T16:52:39.752" v="859"/>
          <ac:picMkLst>
            <pc:docMk/>
            <pc:sldMk cId="1513511166" sldId="390"/>
            <ac:picMk id="12290" creationId="{7853A3BB-F62F-44E0-B98E-81D92BD646D1}"/>
          </ac:picMkLst>
        </pc:picChg>
      </pc:sldChg>
      <pc:sldChg chg="addSp">
        <pc:chgData name="Thomas Stensitzki" userId="75cafe6b-2f2a-469b-85c4-eec3b9c972ba" providerId="ADAL" clId="{9F9E9FDF-7C61-4792-941E-3BBD6C5DB2FE}" dt="2021-02-01T17:05:20.262" v="1081"/>
        <pc:sldMkLst>
          <pc:docMk/>
          <pc:sldMk cId="945372120" sldId="391"/>
        </pc:sldMkLst>
        <pc:picChg chg="add">
          <ac:chgData name="Thomas Stensitzki" userId="75cafe6b-2f2a-469b-85c4-eec3b9c972ba" providerId="ADAL" clId="{9F9E9FDF-7C61-4792-941E-3BBD6C5DB2FE}" dt="2021-02-01T17:05:20.262" v="1081"/>
          <ac:picMkLst>
            <pc:docMk/>
            <pc:sldMk cId="945372120" sldId="391"/>
            <ac:picMk id="15362" creationId="{B90975DC-5162-4F41-B5F2-BBBE15E2112E}"/>
          </ac:picMkLst>
        </pc:picChg>
      </pc:sldChg>
      <pc:sldChg chg="addSp">
        <pc:chgData name="Thomas Stensitzki" userId="75cafe6b-2f2a-469b-85c4-eec3b9c972ba" providerId="ADAL" clId="{9F9E9FDF-7C61-4792-941E-3BBD6C5DB2FE}" dt="2021-02-01T17:05:27.412" v="1085"/>
        <pc:sldMkLst>
          <pc:docMk/>
          <pc:sldMk cId="1151788966" sldId="391"/>
        </pc:sldMkLst>
        <pc:picChg chg="add">
          <ac:chgData name="Thomas Stensitzki" userId="75cafe6b-2f2a-469b-85c4-eec3b9c972ba" providerId="ADAL" clId="{9F9E9FDF-7C61-4792-941E-3BBD6C5DB2FE}" dt="2021-02-01T17:05:27.412" v="1085"/>
          <ac:picMkLst>
            <pc:docMk/>
            <pc:sldMk cId="1151788966" sldId="391"/>
            <ac:picMk id="16386" creationId="{F2A275E7-9123-49B8-915C-3A94852B1686}"/>
          </ac:picMkLst>
        </pc:picChg>
      </pc:sldChg>
      <pc:sldChg chg="delSp modSp new add del mod ord modTransition modAnim">
        <pc:chgData name="Thomas Stensitzki" userId="75cafe6b-2f2a-469b-85c4-eec3b9c972ba" providerId="ADAL" clId="{9F9E9FDF-7C61-4792-941E-3BBD6C5DB2FE}" dt="2021-02-02T13:16:40.338" v="1799"/>
        <pc:sldMkLst>
          <pc:docMk/>
          <pc:sldMk cId="2585887928" sldId="391"/>
        </pc:sldMkLst>
        <pc:spChg chg="mod">
          <ac:chgData name="Thomas Stensitzki" userId="75cafe6b-2f2a-469b-85c4-eec3b9c972ba" providerId="ADAL" clId="{9F9E9FDF-7C61-4792-941E-3BBD6C5DB2FE}" dt="2021-02-01T17:05:13.081" v="1080"/>
          <ac:spMkLst>
            <pc:docMk/>
            <pc:sldMk cId="2585887928" sldId="391"/>
            <ac:spMk id="2" creationId="{11E5EEC8-6493-4BA0-8811-4A3F48FE62AF}"/>
          </ac:spMkLst>
        </pc:spChg>
        <pc:spChg chg="del">
          <ac:chgData name="Thomas Stensitzki" userId="75cafe6b-2f2a-469b-85c4-eec3b9c972ba" providerId="ADAL" clId="{9F9E9FDF-7C61-4792-941E-3BBD6C5DB2FE}" dt="2021-02-01T16:54:28.929" v="892" actId="478"/>
          <ac:spMkLst>
            <pc:docMk/>
            <pc:sldMk cId="2585887928" sldId="391"/>
            <ac:spMk id="3" creationId="{CAE56BB2-30FF-4890-8015-D3777AA14D19}"/>
          </ac:spMkLst>
        </pc:spChg>
        <pc:picChg chg="mod">
          <ac:chgData name="Thomas Stensitzki" userId="75cafe6b-2f2a-469b-85c4-eec3b9c972ba" providerId="ADAL" clId="{9F9E9FDF-7C61-4792-941E-3BBD6C5DB2FE}" dt="2021-02-02T13:15:11.072" v="1782" actId="1440"/>
          <ac:picMkLst>
            <pc:docMk/>
            <pc:sldMk cId="2585887928" sldId="391"/>
            <ac:picMk id="15362" creationId="{B90975DC-5162-4F41-B5F2-BBBE15E2112E}"/>
          </ac:picMkLst>
        </pc:picChg>
        <pc:picChg chg="mod">
          <ac:chgData name="Thomas Stensitzki" userId="75cafe6b-2f2a-469b-85c4-eec3b9c972ba" providerId="ADAL" clId="{9F9E9FDF-7C61-4792-941E-3BBD6C5DB2FE}" dt="2021-02-02T13:16:37.692" v="1798" actId="1076"/>
          <ac:picMkLst>
            <pc:docMk/>
            <pc:sldMk cId="2585887928" sldId="391"/>
            <ac:picMk id="16386" creationId="{F2A275E7-9123-49B8-915C-3A94852B1686}"/>
          </ac:picMkLst>
        </pc:picChg>
        <pc:picChg chg="del mod">
          <ac:chgData name="Thomas Stensitzki" userId="75cafe6b-2f2a-469b-85c4-eec3b9c972ba" providerId="ADAL" clId="{9F9E9FDF-7C61-4792-941E-3BBD6C5DB2FE}" dt="2021-02-02T13:16:30.043" v="1796" actId="478"/>
          <ac:picMkLst>
            <pc:docMk/>
            <pc:sldMk cId="2585887928" sldId="391"/>
            <ac:picMk id="17410" creationId="{EE942377-844A-497A-BCA1-1F49B9ADD376}"/>
          </ac:picMkLst>
        </pc:picChg>
        <pc:picChg chg="del mod">
          <ac:chgData name="Thomas Stensitzki" userId="75cafe6b-2f2a-469b-85c4-eec3b9c972ba" providerId="ADAL" clId="{9F9E9FDF-7C61-4792-941E-3BBD6C5DB2FE}" dt="2021-02-02T13:16:30.697" v="1797" actId="478"/>
          <ac:picMkLst>
            <pc:docMk/>
            <pc:sldMk cId="2585887928" sldId="391"/>
            <ac:picMk id="18434" creationId="{E18917D5-462E-425F-B1A7-02E0FDB5393A}"/>
          </ac:picMkLst>
        </pc:picChg>
      </pc:sldChg>
      <pc:sldChg chg="addSp">
        <pc:chgData name="Thomas Stensitzki" userId="75cafe6b-2f2a-469b-85c4-eec3b9c972ba" providerId="ADAL" clId="{9F9E9FDF-7C61-4792-941E-3BBD6C5DB2FE}" dt="2021-02-01T17:05:58.361" v="1093"/>
        <pc:sldMkLst>
          <pc:docMk/>
          <pc:sldMk cId="4010300682" sldId="391"/>
        </pc:sldMkLst>
        <pc:picChg chg="add">
          <ac:chgData name="Thomas Stensitzki" userId="75cafe6b-2f2a-469b-85c4-eec3b9c972ba" providerId="ADAL" clId="{9F9E9FDF-7C61-4792-941E-3BBD6C5DB2FE}" dt="2021-02-01T17:05:58.361" v="1093"/>
          <ac:picMkLst>
            <pc:docMk/>
            <pc:sldMk cId="4010300682" sldId="391"/>
            <ac:picMk id="18434" creationId="{E18917D5-462E-425F-B1A7-02E0FDB5393A}"/>
          </ac:picMkLst>
        </pc:picChg>
      </pc:sldChg>
      <pc:sldChg chg="addSp">
        <pc:chgData name="Thomas Stensitzki" userId="75cafe6b-2f2a-469b-85c4-eec3b9c972ba" providerId="ADAL" clId="{9F9E9FDF-7C61-4792-941E-3BBD6C5DB2FE}" dt="2021-02-01T17:05:50.791" v="1089"/>
        <pc:sldMkLst>
          <pc:docMk/>
          <pc:sldMk cId="4134506492" sldId="391"/>
        </pc:sldMkLst>
        <pc:picChg chg="add">
          <ac:chgData name="Thomas Stensitzki" userId="75cafe6b-2f2a-469b-85c4-eec3b9c972ba" providerId="ADAL" clId="{9F9E9FDF-7C61-4792-941E-3BBD6C5DB2FE}" dt="2021-02-01T17:05:50.791" v="1089"/>
          <ac:picMkLst>
            <pc:docMk/>
            <pc:sldMk cId="4134506492" sldId="391"/>
            <ac:picMk id="17410" creationId="{EE942377-844A-497A-BCA1-1F49B9ADD376}"/>
          </ac:picMkLst>
        </pc:picChg>
      </pc:sldChg>
      <pc:sldChg chg="addSp modSp add mod ord modTransition">
        <pc:chgData name="Thomas Stensitzki" userId="75cafe6b-2f2a-469b-85c4-eec3b9c972ba" providerId="ADAL" clId="{9F9E9FDF-7C61-4792-941E-3BBD6C5DB2FE}" dt="2021-02-02T13:14:44.120" v="1777" actId="1076"/>
        <pc:sldMkLst>
          <pc:docMk/>
          <pc:sldMk cId="2708846828" sldId="392"/>
        </pc:sldMkLst>
        <pc:picChg chg="add mod">
          <ac:chgData name="Thomas Stensitzki" userId="75cafe6b-2f2a-469b-85c4-eec3b9c972ba" providerId="ADAL" clId="{9F9E9FDF-7C61-4792-941E-3BBD6C5DB2FE}" dt="2021-02-02T13:14:44.120" v="1777" actId="1076"/>
          <ac:picMkLst>
            <pc:docMk/>
            <pc:sldMk cId="2708846828" sldId="392"/>
            <ac:picMk id="4" creationId="{4F4D8847-2D1E-4810-BA5F-7518BE667DB4}"/>
          </ac:picMkLst>
        </pc:picChg>
      </pc:sldChg>
      <pc:sldChg chg="modSp add del mod modTransition modNotesTx">
        <pc:chgData name="Thomas Stensitzki" userId="75cafe6b-2f2a-469b-85c4-eec3b9c972ba" providerId="ADAL" clId="{9F9E9FDF-7C61-4792-941E-3BBD6C5DB2FE}" dt="2021-02-02T13:02:45.293" v="1708" actId="1440"/>
        <pc:sldMkLst>
          <pc:docMk/>
          <pc:sldMk cId="63085039" sldId="393"/>
        </pc:sldMkLst>
        <pc:spChg chg="mod">
          <ac:chgData name="Thomas Stensitzki" userId="75cafe6b-2f2a-469b-85c4-eec3b9c972ba" providerId="ADAL" clId="{9F9E9FDF-7C61-4792-941E-3BBD6C5DB2FE}" dt="2021-02-01T17:13:42.016" v="1157"/>
          <ac:spMkLst>
            <pc:docMk/>
            <pc:sldMk cId="63085039" sldId="393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3:02:45.293" v="1708" actId="1440"/>
          <ac:picMkLst>
            <pc:docMk/>
            <pc:sldMk cId="63085039" sldId="393"/>
            <ac:picMk id="20482" creationId="{A212661B-E975-4803-8346-25C0D9EF720B}"/>
          </ac:picMkLst>
        </pc:picChg>
      </pc:sldChg>
      <pc:sldChg chg="addSp">
        <pc:chgData name="Thomas Stensitzki" userId="75cafe6b-2f2a-469b-85c4-eec3b9c972ba" providerId="ADAL" clId="{9F9E9FDF-7C61-4792-941E-3BBD6C5DB2FE}" dt="2021-02-01T17:14:23.385" v="1172"/>
        <pc:sldMkLst>
          <pc:docMk/>
          <pc:sldMk cId="4246133730" sldId="393"/>
        </pc:sldMkLst>
        <pc:picChg chg="add">
          <ac:chgData name="Thomas Stensitzki" userId="75cafe6b-2f2a-469b-85c4-eec3b9c972ba" providerId="ADAL" clId="{9F9E9FDF-7C61-4792-941E-3BBD6C5DB2FE}" dt="2021-02-01T17:14:23.385" v="1172"/>
          <ac:picMkLst>
            <pc:docMk/>
            <pc:sldMk cId="4246133730" sldId="393"/>
            <ac:picMk id="20482" creationId="{A212661B-E975-4803-8346-25C0D9EF720B}"/>
          </ac:picMkLst>
        </pc:picChg>
      </pc:sldChg>
      <pc:sldChg chg="addSp delSp modSp add mod ord modTransition modNotesTx">
        <pc:chgData name="Thomas Stensitzki" userId="75cafe6b-2f2a-469b-85c4-eec3b9c972ba" providerId="ADAL" clId="{9F9E9FDF-7C61-4792-941E-3BBD6C5DB2FE}" dt="2021-02-02T12:42:29.825" v="1681" actId="1076"/>
        <pc:sldMkLst>
          <pc:docMk/>
          <pc:sldMk cId="3125518215" sldId="394"/>
        </pc:sldMkLst>
        <pc:spChg chg="mod">
          <ac:chgData name="Thomas Stensitzki" userId="75cafe6b-2f2a-469b-85c4-eec3b9c972ba" providerId="ADAL" clId="{9F9E9FDF-7C61-4792-941E-3BBD6C5DB2FE}" dt="2021-02-01T16:58:35.704" v="924"/>
          <ac:spMkLst>
            <pc:docMk/>
            <pc:sldMk cId="3125518215" sldId="394"/>
            <ac:spMk id="2" creationId="{50183ADD-E6D0-4570-B5FB-F95BA9130DEC}"/>
          </ac:spMkLst>
        </pc:spChg>
        <pc:picChg chg="add del mod">
          <ac:chgData name="Thomas Stensitzki" userId="75cafe6b-2f2a-469b-85c4-eec3b9c972ba" providerId="ADAL" clId="{9F9E9FDF-7C61-4792-941E-3BBD6C5DB2FE}" dt="2021-02-01T17:12:37.007" v="1146"/>
          <ac:picMkLst>
            <pc:docMk/>
            <pc:sldMk cId="3125518215" sldId="394"/>
            <ac:picMk id="3" creationId="{F65C3E2C-D2FC-4DBB-A0C0-8BA9A3100F72}"/>
          </ac:picMkLst>
        </pc:picChg>
        <pc:picChg chg="add mod">
          <ac:chgData name="Thomas Stensitzki" userId="75cafe6b-2f2a-469b-85c4-eec3b9c972ba" providerId="ADAL" clId="{9F9E9FDF-7C61-4792-941E-3BBD6C5DB2FE}" dt="2021-02-02T12:42:29.825" v="1681" actId="1076"/>
          <ac:picMkLst>
            <pc:docMk/>
            <pc:sldMk cId="3125518215" sldId="394"/>
            <ac:picMk id="4" creationId="{12785D05-5E49-4868-B8E4-454539F5AA8A}"/>
          </ac:picMkLst>
        </pc:picChg>
      </pc:sldChg>
      <pc:sldChg chg="modSp add mod ord modTransition">
        <pc:chgData name="Thomas Stensitzki" userId="75cafe6b-2f2a-469b-85c4-eec3b9c972ba" providerId="ADAL" clId="{9F9E9FDF-7C61-4792-941E-3BBD6C5DB2FE}" dt="2021-02-02T13:18:53.187" v="1838"/>
        <pc:sldMkLst>
          <pc:docMk/>
          <pc:sldMk cId="3389754536" sldId="395"/>
        </pc:sldMkLst>
        <pc:spChg chg="mod">
          <ac:chgData name="Thomas Stensitzki" userId="75cafe6b-2f2a-469b-85c4-eec3b9c972ba" providerId="ADAL" clId="{9F9E9FDF-7C61-4792-941E-3BBD6C5DB2FE}" dt="2021-02-01T17:06:26.701" v="1097"/>
          <ac:spMkLst>
            <pc:docMk/>
            <pc:sldMk cId="3389754536" sldId="395"/>
            <ac:spMk id="2" creationId="{11E5EEC8-6493-4BA0-8811-4A3F48FE62AF}"/>
          </ac:spMkLst>
        </pc:spChg>
      </pc:sldChg>
      <pc:sldChg chg="add del modTransition">
        <pc:chgData name="Thomas Stensitzki" userId="75cafe6b-2f2a-469b-85c4-eec3b9c972ba" providerId="ADAL" clId="{9F9E9FDF-7C61-4792-941E-3BBD6C5DB2FE}" dt="2021-02-02T13:18:40.287" v="1835" actId="47"/>
        <pc:sldMkLst>
          <pc:docMk/>
          <pc:sldMk cId="293137779" sldId="396"/>
        </pc:sldMkLst>
      </pc:sldChg>
      <pc:sldChg chg="modSp add mod modTransition modNotesTx">
        <pc:chgData name="Thomas Stensitzki" userId="75cafe6b-2f2a-469b-85c4-eec3b9c972ba" providerId="ADAL" clId="{9F9E9FDF-7C61-4792-941E-3BBD6C5DB2FE}" dt="2021-02-02T13:19:08.353" v="1840" actId="20577"/>
        <pc:sldMkLst>
          <pc:docMk/>
          <pc:sldMk cId="3169144543" sldId="397"/>
        </pc:sldMkLst>
        <pc:spChg chg="mod">
          <ac:chgData name="Thomas Stensitzki" userId="75cafe6b-2f2a-469b-85c4-eec3b9c972ba" providerId="ADAL" clId="{9F9E9FDF-7C61-4792-941E-3BBD6C5DB2FE}" dt="2021-02-02T13:18:27.180" v="1834" actId="14100"/>
          <ac:spMkLst>
            <pc:docMk/>
            <pc:sldMk cId="3169144543" sldId="397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25:07.974" v="1463" actId="20577"/>
          <ac:spMkLst>
            <pc:docMk/>
            <pc:sldMk cId="3169144543" sldId="397"/>
            <ac:spMk id="5" creationId="{C24DACB5-1BEC-4C86-9652-BAFD8DE56FEF}"/>
          </ac:spMkLst>
        </pc:spChg>
      </pc:sldChg>
      <pc:sldChg chg="modSp add mod modTransition modNotesTx">
        <pc:chgData name="Thomas Stensitzki" userId="75cafe6b-2f2a-469b-85c4-eec3b9c972ba" providerId="ADAL" clId="{9F9E9FDF-7C61-4792-941E-3BBD6C5DB2FE}" dt="2021-02-02T13:06:32.909" v="1757"/>
        <pc:sldMkLst>
          <pc:docMk/>
          <pc:sldMk cId="482102076" sldId="398"/>
        </pc:sldMkLst>
        <pc:spChg chg="mod">
          <ac:chgData name="Thomas Stensitzki" userId="75cafe6b-2f2a-469b-85c4-eec3b9c972ba" providerId="ADAL" clId="{9F9E9FDF-7C61-4792-941E-3BBD6C5DB2FE}" dt="2021-02-02T12:52:39.821" v="1694" actId="1036"/>
          <ac:spMkLst>
            <pc:docMk/>
            <pc:sldMk cId="482102076" sldId="398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32.909" v="1757"/>
          <ac:spMkLst>
            <pc:docMk/>
            <pc:sldMk cId="482102076" sldId="398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9F9E9FDF-7C61-4792-941E-3BBD6C5DB2FE}" dt="2021-02-01T17:28:31.521" v="1504"/>
        <pc:sldMkLst>
          <pc:docMk/>
          <pc:sldMk cId="3485267665" sldId="399"/>
        </pc:sldMkLst>
        <pc:picChg chg="add">
          <ac:chgData name="Thomas Stensitzki" userId="75cafe6b-2f2a-469b-85c4-eec3b9c972ba" providerId="ADAL" clId="{9F9E9FDF-7C61-4792-941E-3BBD6C5DB2FE}" dt="2021-02-01T17:28:31.521" v="1504"/>
          <ac:picMkLst>
            <pc:docMk/>
            <pc:sldMk cId="3485267665" sldId="399"/>
            <ac:picMk id="22530" creationId="{EF8A0CF6-EBB1-47C5-B089-EDBB735405DB}"/>
          </ac:picMkLst>
        </pc:picChg>
      </pc:sldChg>
      <pc:sldChg chg="modSp add del mod modTransition modNotesTx">
        <pc:chgData name="Thomas Stensitzki" userId="75cafe6b-2f2a-469b-85c4-eec3b9c972ba" providerId="ADAL" clId="{9F9E9FDF-7C61-4792-941E-3BBD6C5DB2FE}" dt="2021-02-02T13:05:23.236" v="1737" actId="1440"/>
        <pc:sldMkLst>
          <pc:docMk/>
          <pc:sldMk cId="3771242240" sldId="399"/>
        </pc:sldMkLst>
        <pc:spChg chg="mod">
          <ac:chgData name="Thomas Stensitzki" userId="75cafe6b-2f2a-469b-85c4-eec3b9c972ba" providerId="ADAL" clId="{9F9E9FDF-7C61-4792-941E-3BBD6C5DB2FE}" dt="2021-02-01T17:28:26.346" v="1503"/>
          <ac:spMkLst>
            <pc:docMk/>
            <pc:sldMk cId="3771242240" sldId="399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3:05:23.236" v="1737" actId="1440"/>
          <ac:picMkLst>
            <pc:docMk/>
            <pc:sldMk cId="3771242240" sldId="399"/>
            <ac:picMk id="22530" creationId="{EF8A0CF6-EBB1-47C5-B089-EDBB735405DB}"/>
          </ac:picMkLst>
        </pc:picChg>
      </pc:sldChg>
      <pc:sldChg chg="addSp modSp add mod modTransition modAnim modNotesTx">
        <pc:chgData name="Thomas Stensitzki" userId="75cafe6b-2f2a-469b-85c4-eec3b9c972ba" providerId="ADAL" clId="{9F9E9FDF-7C61-4792-941E-3BBD6C5DB2FE}" dt="2021-02-02T13:04:36.215" v="1725" actId="14100"/>
        <pc:sldMkLst>
          <pc:docMk/>
          <pc:sldMk cId="425308375" sldId="400"/>
        </pc:sldMkLst>
        <pc:spChg chg="mod">
          <ac:chgData name="Thomas Stensitzki" userId="75cafe6b-2f2a-469b-85c4-eec3b9c972ba" providerId="ADAL" clId="{9F9E9FDF-7C61-4792-941E-3BBD6C5DB2FE}" dt="2021-02-01T17:15:38.954" v="1203" actId="20577"/>
          <ac:spMkLst>
            <pc:docMk/>
            <pc:sldMk cId="425308375" sldId="400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9F9E9FDF-7C61-4792-941E-3BBD6C5DB2FE}" dt="2021-02-02T13:04:36.215" v="1725" actId="14100"/>
          <ac:spMkLst>
            <pc:docMk/>
            <pc:sldMk cId="425308375" sldId="400"/>
            <ac:spMk id="5" creationId="{FCF996B8-EE24-4322-A598-0FCE05AE77D5}"/>
          </ac:spMkLst>
        </pc:spChg>
        <pc:picChg chg="add mod">
          <ac:chgData name="Thomas Stensitzki" userId="75cafe6b-2f2a-469b-85c4-eec3b9c972ba" providerId="ADAL" clId="{9F9E9FDF-7C61-4792-941E-3BBD6C5DB2FE}" dt="2021-02-02T13:04:31.511" v="1724" actId="1076"/>
          <ac:picMkLst>
            <pc:docMk/>
            <pc:sldMk cId="425308375" sldId="400"/>
            <ac:picMk id="3" creationId="{8EB4E173-662F-417E-9197-857FCAF37B61}"/>
          </ac:picMkLst>
        </pc:picChg>
        <pc:picChg chg="add mod">
          <ac:chgData name="Thomas Stensitzki" userId="75cafe6b-2f2a-469b-85c4-eec3b9c972ba" providerId="ADAL" clId="{9F9E9FDF-7C61-4792-941E-3BBD6C5DB2FE}" dt="2021-02-02T13:03:23.633" v="1714" actId="1440"/>
          <ac:picMkLst>
            <pc:docMk/>
            <pc:sldMk cId="425308375" sldId="400"/>
            <ac:picMk id="4" creationId="{F4B40881-C338-4763-A029-3B7DC696DC34}"/>
          </ac:picMkLst>
        </pc:picChg>
      </pc:sldChg>
      <pc:sldChg chg="add del modTransition">
        <pc:chgData name="Thomas Stensitzki" userId="75cafe6b-2f2a-469b-85c4-eec3b9c972ba" providerId="ADAL" clId="{9F9E9FDF-7C61-4792-941E-3BBD6C5DB2FE}" dt="2021-02-02T13:06:41.388" v="1758" actId="47"/>
        <pc:sldMkLst>
          <pc:docMk/>
          <pc:sldMk cId="1085090997" sldId="401"/>
        </pc:sldMkLst>
      </pc:sldChg>
      <pc:sldChg chg="addSp">
        <pc:chgData name="Thomas Stensitzki" userId="75cafe6b-2f2a-469b-85c4-eec3b9c972ba" providerId="ADAL" clId="{9F9E9FDF-7C61-4792-941E-3BBD6C5DB2FE}" dt="2021-02-01T17:15:55.241" v="1207"/>
        <pc:sldMkLst>
          <pc:docMk/>
          <pc:sldMk cId="2128800882" sldId="402"/>
        </pc:sldMkLst>
        <pc:picChg chg="add">
          <ac:chgData name="Thomas Stensitzki" userId="75cafe6b-2f2a-469b-85c4-eec3b9c972ba" providerId="ADAL" clId="{9F9E9FDF-7C61-4792-941E-3BBD6C5DB2FE}" dt="2021-02-01T17:15:55.241" v="1207"/>
          <ac:picMkLst>
            <pc:docMk/>
            <pc:sldMk cId="2128800882" sldId="402"/>
            <ac:picMk id="21506" creationId="{C3C61B88-DA23-4330-B34D-216A1F942FEF}"/>
          </ac:picMkLst>
        </pc:picChg>
      </pc:sldChg>
      <pc:sldChg chg="addSp delSp modSp add del mod modTransition modAnim modNotesTx">
        <pc:chgData name="Thomas Stensitzki" userId="75cafe6b-2f2a-469b-85c4-eec3b9c972ba" providerId="ADAL" clId="{9F9E9FDF-7C61-4792-941E-3BBD6C5DB2FE}" dt="2021-02-02T13:07:04.146" v="1763"/>
        <pc:sldMkLst>
          <pc:docMk/>
          <pc:sldMk cId="3556353505" sldId="402"/>
        </pc:sldMkLst>
        <pc:spChg chg="mod">
          <ac:chgData name="Thomas Stensitzki" userId="75cafe6b-2f2a-469b-85c4-eec3b9c972ba" providerId="ADAL" clId="{9F9E9FDF-7C61-4792-941E-3BBD6C5DB2FE}" dt="2021-02-01T17:29:02.402" v="1507"/>
          <ac:spMkLst>
            <pc:docMk/>
            <pc:sldMk cId="3556353505" sldId="402"/>
            <ac:spMk id="2" creationId="{50183ADD-E6D0-4570-B5FB-F95BA9130DEC}"/>
          </ac:spMkLst>
        </pc:spChg>
        <pc:picChg chg="add del mod">
          <ac:chgData name="Thomas Stensitzki" userId="75cafe6b-2f2a-469b-85c4-eec3b9c972ba" providerId="ADAL" clId="{9F9E9FDF-7C61-4792-941E-3BBD6C5DB2FE}" dt="2021-02-01T17:17:41.325" v="1216" actId="478"/>
          <ac:picMkLst>
            <pc:docMk/>
            <pc:sldMk cId="3556353505" sldId="402"/>
            <ac:picMk id="4" creationId="{D96DA14E-1E36-4B14-B466-0A5021045F3D}"/>
          </ac:picMkLst>
        </pc:picChg>
        <pc:picChg chg="del mod">
          <ac:chgData name="Thomas Stensitzki" userId="75cafe6b-2f2a-469b-85c4-eec3b9c972ba" providerId="ADAL" clId="{9F9E9FDF-7C61-4792-941E-3BBD6C5DB2FE}" dt="2021-02-01T17:17:41.325" v="1216" actId="478"/>
          <ac:picMkLst>
            <pc:docMk/>
            <pc:sldMk cId="3556353505" sldId="402"/>
            <ac:picMk id="21506" creationId="{C3C61B88-DA23-4330-B34D-216A1F942FEF}"/>
          </ac:picMkLst>
        </pc:picChg>
        <pc:picChg chg="mod">
          <ac:chgData name="Thomas Stensitzki" userId="75cafe6b-2f2a-469b-85c4-eec3b9c972ba" providerId="ADAL" clId="{9F9E9FDF-7C61-4792-941E-3BBD6C5DB2FE}" dt="2021-02-02T13:06:51.055" v="1760" actId="1440"/>
          <ac:picMkLst>
            <pc:docMk/>
            <pc:sldMk cId="3556353505" sldId="402"/>
            <ac:picMk id="23554" creationId="{F5FDDD86-DAEF-47CB-9EDD-2FDD418290C6}"/>
          </ac:picMkLst>
        </pc:picChg>
        <pc:picChg chg="mod">
          <ac:chgData name="Thomas Stensitzki" userId="75cafe6b-2f2a-469b-85c4-eec3b9c972ba" providerId="ADAL" clId="{9F9E9FDF-7C61-4792-941E-3BBD6C5DB2FE}" dt="2021-02-02T13:06:59.503" v="1762" actId="1076"/>
          <ac:picMkLst>
            <pc:docMk/>
            <pc:sldMk cId="3556353505" sldId="402"/>
            <ac:picMk id="24578" creationId="{7AC08E14-008C-49B1-9CD0-E4AD1B6ED434}"/>
          </ac:picMkLst>
        </pc:picChg>
      </pc:sldChg>
      <pc:sldChg chg="addSp">
        <pc:chgData name="Thomas Stensitzki" userId="75cafe6b-2f2a-469b-85c4-eec3b9c972ba" providerId="ADAL" clId="{9F9E9FDF-7C61-4792-941E-3BBD6C5DB2FE}" dt="2021-02-01T17:29:38.916" v="1513"/>
        <pc:sldMkLst>
          <pc:docMk/>
          <pc:sldMk cId="3846898001" sldId="402"/>
        </pc:sldMkLst>
        <pc:picChg chg="add">
          <ac:chgData name="Thomas Stensitzki" userId="75cafe6b-2f2a-469b-85c4-eec3b9c972ba" providerId="ADAL" clId="{9F9E9FDF-7C61-4792-941E-3BBD6C5DB2FE}" dt="2021-02-01T17:29:38.916" v="1513"/>
          <ac:picMkLst>
            <pc:docMk/>
            <pc:sldMk cId="3846898001" sldId="402"/>
            <ac:picMk id="23554" creationId="{F5FDDD86-DAEF-47CB-9EDD-2FDD418290C6}"/>
          </ac:picMkLst>
        </pc:picChg>
      </pc:sldChg>
      <pc:sldChg chg="addSp">
        <pc:chgData name="Thomas Stensitzki" userId="75cafe6b-2f2a-469b-85c4-eec3b9c972ba" providerId="ADAL" clId="{9F9E9FDF-7C61-4792-941E-3BBD6C5DB2FE}" dt="2021-02-01T17:29:50.964" v="1517"/>
        <pc:sldMkLst>
          <pc:docMk/>
          <pc:sldMk cId="3942718026" sldId="402"/>
        </pc:sldMkLst>
        <pc:picChg chg="add">
          <ac:chgData name="Thomas Stensitzki" userId="75cafe6b-2f2a-469b-85c4-eec3b9c972ba" providerId="ADAL" clId="{9F9E9FDF-7C61-4792-941E-3BBD6C5DB2FE}" dt="2021-02-01T17:29:50.964" v="1517"/>
          <ac:picMkLst>
            <pc:docMk/>
            <pc:sldMk cId="3942718026" sldId="402"/>
            <ac:picMk id="24578" creationId="{7AC08E14-008C-49B1-9CD0-E4AD1B6ED434}"/>
          </ac:picMkLst>
        </pc:picChg>
      </pc:sldChg>
      <pc:sldChg chg="modSp add mod modTransition modNotesTx">
        <pc:chgData name="Thomas Stensitzki" userId="75cafe6b-2f2a-469b-85c4-eec3b9c972ba" providerId="ADAL" clId="{9F9E9FDF-7C61-4792-941E-3BBD6C5DB2FE}" dt="2021-02-02T13:19:58.795" v="1851" actId="6549"/>
        <pc:sldMkLst>
          <pc:docMk/>
          <pc:sldMk cId="3957297632" sldId="403"/>
        </pc:sldMkLst>
        <pc:spChg chg="mod">
          <ac:chgData name="Thomas Stensitzki" userId="75cafe6b-2f2a-469b-85c4-eec3b9c972ba" providerId="ADAL" clId="{9F9E9FDF-7C61-4792-941E-3BBD6C5DB2FE}" dt="2021-02-02T13:19:55.688" v="1850" actId="1076"/>
          <ac:spMkLst>
            <pc:docMk/>
            <pc:sldMk cId="3957297632" sldId="403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27:36.898" v="1480" actId="20577"/>
          <ac:spMkLst>
            <pc:docMk/>
            <pc:sldMk cId="3957297632" sldId="403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16:28.806" v="1544" actId="1076"/>
        <pc:sldMkLst>
          <pc:docMk/>
          <pc:sldMk cId="4270566703" sldId="404"/>
        </pc:sldMkLst>
        <pc:spChg chg="mod">
          <ac:chgData name="Thomas Stensitzki" userId="75cafe6b-2f2a-469b-85c4-eec3b9c972ba" providerId="ADAL" clId="{9F9E9FDF-7C61-4792-941E-3BBD6C5DB2FE}" dt="2021-02-02T12:16:28.806" v="1544" actId="1076"/>
          <ac:spMkLst>
            <pc:docMk/>
            <pc:sldMk cId="4270566703" sldId="40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2:16:50.712" v="1547" actId="14100"/>
        <pc:sldMkLst>
          <pc:docMk/>
          <pc:sldMk cId="21006271" sldId="405"/>
        </pc:sldMkLst>
        <pc:spChg chg="mod">
          <ac:chgData name="Thomas Stensitzki" userId="75cafe6b-2f2a-469b-85c4-eec3b9c972ba" providerId="ADAL" clId="{9F9E9FDF-7C61-4792-941E-3BBD6C5DB2FE}" dt="2021-02-02T12:16:50.712" v="1547" actId="14100"/>
          <ac:spMkLst>
            <pc:docMk/>
            <pc:sldMk cId="21006271" sldId="40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18:30.841" v="1558" actId="1076"/>
        <pc:sldMkLst>
          <pc:docMk/>
          <pc:sldMk cId="550572939" sldId="406"/>
        </pc:sldMkLst>
        <pc:spChg chg="mod">
          <ac:chgData name="Thomas Stensitzki" userId="75cafe6b-2f2a-469b-85c4-eec3b9c972ba" providerId="ADAL" clId="{9F9E9FDF-7C61-4792-941E-3BBD6C5DB2FE}" dt="2021-02-02T12:18:30.841" v="1558" actId="1076"/>
          <ac:spMkLst>
            <pc:docMk/>
            <pc:sldMk cId="550572939" sldId="406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9F9E9FDF-7C61-4792-941E-3BBD6C5DB2FE}" dt="2021-02-02T12:20:47.203" v="1564" actId="22"/>
        <pc:sldMkLst>
          <pc:docMk/>
          <pc:sldMk cId="1044965248" sldId="407"/>
        </pc:sldMkLst>
      </pc:sldChg>
      <pc:sldChg chg="modSp add mod ord">
        <pc:chgData name="Thomas Stensitzki" userId="75cafe6b-2f2a-469b-85c4-eec3b9c972ba" providerId="ADAL" clId="{9F9E9FDF-7C61-4792-941E-3BBD6C5DB2FE}" dt="2021-02-02T12:21:01.223" v="1569" actId="14100"/>
        <pc:sldMkLst>
          <pc:docMk/>
          <pc:sldMk cId="3064330710" sldId="407"/>
        </pc:sldMkLst>
        <pc:spChg chg="mod">
          <ac:chgData name="Thomas Stensitzki" userId="75cafe6b-2f2a-469b-85c4-eec3b9c972ba" providerId="ADAL" clId="{9F9E9FDF-7C61-4792-941E-3BBD6C5DB2FE}" dt="2021-02-02T12:21:01.223" v="1569" actId="14100"/>
          <ac:spMkLst>
            <pc:docMk/>
            <pc:sldMk cId="3064330710" sldId="407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9F9E9FDF-7C61-4792-941E-3BBD6C5DB2FE}" dt="2021-02-02T12:25:10.336" v="1607" actId="20577"/>
        <pc:sldMkLst>
          <pc:docMk/>
          <pc:sldMk cId="1323954105" sldId="408"/>
        </pc:sldMkLst>
        <pc:spChg chg="mod">
          <ac:chgData name="Thomas Stensitzki" userId="75cafe6b-2f2a-469b-85c4-eec3b9c972ba" providerId="ADAL" clId="{9F9E9FDF-7C61-4792-941E-3BBD6C5DB2FE}" dt="2021-02-02T12:25:08.442" v="1606" actId="1076"/>
          <ac:spMkLst>
            <pc:docMk/>
            <pc:sldMk cId="1323954105" sldId="408"/>
            <ac:spMk id="2" creationId="{909DC09D-B9A6-4493-9A72-1CA7ECB1F5CA}"/>
          </ac:spMkLst>
        </pc:spChg>
      </pc:sldChg>
      <pc:sldChg chg="add del ord">
        <pc:chgData name="Thomas Stensitzki" userId="75cafe6b-2f2a-469b-85c4-eec3b9c972ba" providerId="ADAL" clId="{9F9E9FDF-7C61-4792-941E-3BBD6C5DB2FE}" dt="2021-02-02T12:24:36.836" v="1601" actId="47"/>
        <pc:sldMkLst>
          <pc:docMk/>
          <pc:sldMk cId="2400166738" sldId="408"/>
        </pc:sldMkLst>
      </pc:sldChg>
      <pc:sldChg chg="modSp add mod ord modTransition">
        <pc:chgData name="Thomas Stensitzki" userId="75cafe6b-2f2a-469b-85c4-eec3b9c972ba" providerId="ADAL" clId="{9F9E9FDF-7C61-4792-941E-3BBD6C5DB2FE}" dt="2021-02-02T12:28:48.157" v="1628" actId="14100"/>
        <pc:sldMkLst>
          <pc:docMk/>
          <pc:sldMk cId="974386544" sldId="409"/>
        </pc:sldMkLst>
        <pc:spChg chg="mod">
          <ac:chgData name="Thomas Stensitzki" userId="75cafe6b-2f2a-469b-85c4-eec3b9c972ba" providerId="ADAL" clId="{9F9E9FDF-7C61-4792-941E-3BBD6C5DB2FE}" dt="2021-02-02T12:28:48.157" v="1628" actId="14100"/>
          <ac:spMkLst>
            <pc:docMk/>
            <pc:sldMk cId="974386544" sldId="40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30:11.295" v="1643" actId="14100"/>
        <pc:sldMkLst>
          <pc:docMk/>
          <pc:sldMk cId="179439695" sldId="410"/>
        </pc:sldMkLst>
        <pc:spChg chg="mod">
          <ac:chgData name="Thomas Stensitzki" userId="75cafe6b-2f2a-469b-85c4-eec3b9c972ba" providerId="ADAL" clId="{9F9E9FDF-7C61-4792-941E-3BBD6C5DB2FE}" dt="2021-02-02T12:30:11.295" v="1643" actId="14100"/>
          <ac:spMkLst>
            <pc:docMk/>
            <pc:sldMk cId="179439695" sldId="41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41:07.474" v="1659" actId="14100"/>
        <pc:sldMkLst>
          <pc:docMk/>
          <pc:sldMk cId="3385880885" sldId="411"/>
        </pc:sldMkLst>
        <pc:spChg chg="mod">
          <ac:chgData name="Thomas Stensitzki" userId="75cafe6b-2f2a-469b-85c4-eec3b9c972ba" providerId="ADAL" clId="{9F9E9FDF-7C61-4792-941E-3BBD6C5DB2FE}" dt="2021-02-02T12:41:07.474" v="1659" actId="14100"/>
          <ac:spMkLst>
            <pc:docMk/>
            <pc:sldMk cId="3385880885" sldId="41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41:38.118" v="1670" actId="14100"/>
        <pc:sldMkLst>
          <pc:docMk/>
          <pc:sldMk cId="439447182" sldId="412"/>
        </pc:sldMkLst>
        <pc:spChg chg="mod">
          <ac:chgData name="Thomas Stensitzki" userId="75cafe6b-2f2a-469b-85c4-eec3b9c972ba" providerId="ADAL" clId="{9F9E9FDF-7C61-4792-941E-3BBD6C5DB2FE}" dt="2021-02-02T12:41:38.118" v="1670" actId="14100"/>
          <ac:spMkLst>
            <pc:docMk/>
            <pc:sldMk cId="439447182" sldId="41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42:15.645" v="1677" actId="1076"/>
        <pc:sldMkLst>
          <pc:docMk/>
          <pc:sldMk cId="2971012066" sldId="413"/>
        </pc:sldMkLst>
        <pc:spChg chg="mod">
          <ac:chgData name="Thomas Stensitzki" userId="75cafe6b-2f2a-469b-85c4-eec3b9c972ba" providerId="ADAL" clId="{9F9E9FDF-7C61-4792-941E-3BBD6C5DB2FE}" dt="2021-02-02T12:42:15.645" v="1677" actId="1076"/>
          <ac:spMkLst>
            <pc:docMk/>
            <pc:sldMk cId="2971012066" sldId="41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52:08.234" v="1685" actId="1076"/>
        <pc:sldMkLst>
          <pc:docMk/>
          <pc:sldMk cId="1183984408" sldId="414"/>
        </pc:sldMkLst>
        <pc:spChg chg="mod">
          <ac:chgData name="Thomas Stensitzki" userId="75cafe6b-2f2a-469b-85c4-eec3b9c972ba" providerId="ADAL" clId="{9F9E9FDF-7C61-4792-941E-3BBD6C5DB2FE}" dt="2021-02-02T12:52:08.234" v="1685" actId="1076"/>
          <ac:spMkLst>
            <pc:docMk/>
            <pc:sldMk cId="1183984408" sldId="414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9F9E9FDF-7C61-4792-941E-3BBD6C5DB2FE}" dt="2021-02-02T13:06:28.027" v="1756"/>
        <pc:sldMkLst>
          <pc:docMk/>
          <pc:sldMk cId="1388017731" sldId="415"/>
        </pc:sldMkLst>
        <pc:spChg chg="mod">
          <ac:chgData name="Thomas Stensitzki" userId="75cafe6b-2f2a-469b-85c4-eec3b9c972ba" providerId="ADAL" clId="{9F9E9FDF-7C61-4792-941E-3BBD6C5DB2FE}" dt="2021-02-02T13:02:33.697" v="1707" actId="1076"/>
          <ac:spMkLst>
            <pc:docMk/>
            <pc:sldMk cId="1388017731" sldId="415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28.027" v="1756"/>
          <ac:spMkLst>
            <pc:docMk/>
            <pc:sldMk cId="1388017731" sldId="415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3:06:23.328" v="1755"/>
        <pc:sldMkLst>
          <pc:docMk/>
          <pc:sldMk cId="1390187629" sldId="416"/>
        </pc:sldMkLst>
        <pc:spChg chg="mod">
          <ac:chgData name="Thomas Stensitzki" userId="75cafe6b-2f2a-469b-85c4-eec3b9c972ba" providerId="ADAL" clId="{9F9E9FDF-7C61-4792-941E-3BBD6C5DB2FE}" dt="2021-02-02T13:04:55.161" v="1730" actId="14100"/>
          <ac:spMkLst>
            <pc:docMk/>
            <pc:sldMk cId="1390187629" sldId="416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23.328" v="1755"/>
          <ac:spMkLst>
            <pc:docMk/>
            <pc:sldMk cId="1390187629" sldId="416"/>
            <ac:spMk id="5" creationId="{C24DACB5-1BEC-4C86-9652-BAFD8DE56FEF}"/>
          </ac:spMkLst>
        </pc:spChg>
      </pc:sldChg>
      <pc:sldChg chg="add del ord">
        <pc:chgData name="Thomas Stensitzki" userId="75cafe6b-2f2a-469b-85c4-eec3b9c972ba" providerId="ADAL" clId="{9F9E9FDF-7C61-4792-941E-3BBD6C5DB2FE}" dt="2021-02-02T13:05:00.073" v="1731" actId="47"/>
        <pc:sldMkLst>
          <pc:docMk/>
          <pc:sldMk cId="2205660386" sldId="417"/>
        </pc:sldMkLst>
      </pc:sldChg>
      <pc:sldChg chg="modSp add mod ord">
        <pc:chgData name="Thomas Stensitzki" userId="75cafe6b-2f2a-469b-85c4-eec3b9c972ba" providerId="ADAL" clId="{9F9E9FDF-7C61-4792-941E-3BBD6C5DB2FE}" dt="2021-02-02T13:06:11.123" v="1753" actId="20577"/>
        <pc:sldMkLst>
          <pc:docMk/>
          <pc:sldMk cId="3737910627" sldId="417"/>
        </pc:sldMkLst>
        <pc:spChg chg="mod">
          <ac:chgData name="Thomas Stensitzki" userId="75cafe6b-2f2a-469b-85c4-eec3b9c972ba" providerId="ADAL" clId="{9F9E9FDF-7C61-4792-941E-3BBD6C5DB2FE}" dt="2021-02-02T13:05:11.384" v="1735" actId="1076"/>
          <ac:spMkLst>
            <pc:docMk/>
            <pc:sldMk cId="3737910627" sldId="417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11.123" v="1753" actId="20577"/>
          <ac:spMkLst>
            <pc:docMk/>
            <pc:sldMk cId="3737910627" sldId="417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3:06:19.924" v="1754"/>
        <pc:sldMkLst>
          <pc:docMk/>
          <pc:sldMk cId="1540827525" sldId="418"/>
        </pc:sldMkLst>
        <pc:spChg chg="mod">
          <ac:chgData name="Thomas Stensitzki" userId="75cafe6b-2f2a-469b-85c4-eec3b9c972ba" providerId="ADAL" clId="{9F9E9FDF-7C61-4792-941E-3BBD6C5DB2FE}" dt="2021-02-02T13:05:33.942" v="1741" actId="1076"/>
          <ac:spMkLst>
            <pc:docMk/>
            <pc:sldMk cId="1540827525" sldId="418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19.924" v="1754"/>
          <ac:spMkLst>
            <pc:docMk/>
            <pc:sldMk cId="1540827525" sldId="418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4:12.513" v="1768" actId="14100"/>
        <pc:sldMkLst>
          <pc:docMk/>
          <pc:sldMk cId="2335610676" sldId="419"/>
        </pc:sldMkLst>
        <pc:spChg chg="mod">
          <ac:chgData name="Thomas Stensitzki" userId="75cafe6b-2f2a-469b-85c4-eec3b9c972ba" providerId="ADAL" clId="{9F9E9FDF-7C61-4792-941E-3BBD6C5DB2FE}" dt="2021-02-02T13:14:12.513" v="1768" actId="14100"/>
          <ac:spMkLst>
            <pc:docMk/>
            <pc:sldMk cId="2335610676" sldId="419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4:25.084" v="1771" actId="14100"/>
        <pc:sldMkLst>
          <pc:docMk/>
          <pc:sldMk cId="1865896873" sldId="420"/>
        </pc:sldMkLst>
        <pc:spChg chg="mod">
          <ac:chgData name="Thomas Stensitzki" userId="75cafe6b-2f2a-469b-85c4-eec3b9c972ba" providerId="ADAL" clId="{9F9E9FDF-7C61-4792-941E-3BBD6C5DB2FE}" dt="2021-02-02T13:14:25.084" v="1771" actId="14100"/>
          <ac:spMkLst>
            <pc:docMk/>
            <pc:sldMk cId="1865896873" sldId="420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5:02.889" v="1779" actId="1076"/>
        <pc:sldMkLst>
          <pc:docMk/>
          <pc:sldMk cId="1524395293" sldId="421"/>
        </pc:sldMkLst>
        <pc:spChg chg="mod">
          <ac:chgData name="Thomas Stensitzki" userId="75cafe6b-2f2a-469b-85c4-eec3b9c972ba" providerId="ADAL" clId="{9F9E9FDF-7C61-4792-941E-3BBD6C5DB2FE}" dt="2021-02-02T13:15:02.889" v="1779" actId="1076"/>
          <ac:spMkLst>
            <pc:docMk/>
            <pc:sldMk cId="1524395293" sldId="421"/>
            <ac:spMk id="2" creationId="{909DC09D-B9A6-4493-9A72-1CA7ECB1F5CA}"/>
          </ac:spMkLst>
        </pc:spChg>
      </pc:sldChg>
      <pc:sldChg chg="addSp delSp modSp add mod modAnim">
        <pc:chgData name="Thomas Stensitzki" userId="75cafe6b-2f2a-469b-85c4-eec3b9c972ba" providerId="ADAL" clId="{9F9E9FDF-7C61-4792-941E-3BBD6C5DB2FE}" dt="2021-02-02T13:18:15.918" v="1832"/>
        <pc:sldMkLst>
          <pc:docMk/>
          <pc:sldMk cId="1280545839" sldId="422"/>
        </pc:sldMkLst>
        <pc:spChg chg="add mod">
          <ac:chgData name="Thomas Stensitzki" userId="75cafe6b-2f2a-469b-85c4-eec3b9c972ba" providerId="ADAL" clId="{9F9E9FDF-7C61-4792-941E-3BBD6C5DB2FE}" dt="2021-02-02T13:17:28.456" v="1810" actId="14100"/>
          <ac:spMkLst>
            <pc:docMk/>
            <pc:sldMk cId="1280545839" sldId="422"/>
            <ac:spMk id="7" creationId="{C6191598-7775-4D95-899B-0E2D0541313F}"/>
          </ac:spMkLst>
        </pc:spChg>
        <pc:picChg chg="del">
          <ac:chgData name="Thomas Stensitzki" userId="75cafe6b-2f2a-469b-85c4-eec3b9c972ba" providerId="ADAL" clId="{9F9E9FDF-7C61-4792-941E-3BBD6C5DB2FE}" dt="2021-02-02T13:16:43.441" v="1800" actId="478"/>
          <ac:picMkLst>
            <pc:docMk/>
            <pc:sldMk cId="1280545839" sldId="422"/>
            <ac:picMk id="15362" creationId="{B90975DC-5162-4F41-B5F2-BBBE15E2112E}"/>
          </ac:picMkLst>
        </pc:picChg>
        <pc:picChg chg="del">
          <ac:chgData name="Thomas Stensitzki" userId="75cafe6b-2f2a-469b-85c4-eec3b9c972ba" providerId="ADAL" clId="{9F9E9FDF-7C61-4792-941E-3BBD6C5DB2FE}" dt="2021-02-02T13:16:44.071" v="1801" actId="478"/>
          <ac:picMkLst>
            <pc:docMk/>
            <pc:sldMk cId="1280545839" sldId="422"/>
            <ac:picMk id="16386" creationId="{F2A275E7-9123-49B8-915C-3A94852B1686}"/>
          </ac:picMkLst>
        </pc:picChg>
        <pc:picChg chg="mod">
          <ac:chgData name="Thomas Stensitzki" userId="75cafe6b-2f2a-469b-85c4-eec3b9c972ba" providerId="ADAL" clId="{9F9E9FDF-7C61-4792-941E-3BBD6C5DB2FE}" dt="2021-02-02T13:16:46.311" v="1802" actId="1076"/>
          <ac:picMkLst>
            <pc:docMk/>
            <pc:sldMk cId="1280545839" sldId="422"/>
            <ac:picMk id="17410" creationId="{EE942377-844A-497A-BCA1-1F49B9ADD376}"/>
          </ac:picMkLst>
        </pc:picChg>
        <pc:picChg chg="mod">
          <ac:chgData name="Thomas Stensitzki" userId="75cafe6b-2f2a-469b-85c4-eec3b9c972ba" providerId="ADAL" clId="{9F9E9FDF-7C61-4792-941E-3BBD6C5DB2FE}" dt="2021-02-02T13:16:50.835" v="1803" actId="1076"/>
          <ac:picMkLst>
            <pc:docMk/>
            <pc:sldMk cId="1280545839" sldId="422"/>
            <ac:picMk id="18434" creationId="{E18917D5-462E-425F-B1A7-02E0FDB5393A}"/>
          </ac:picMkLst>
        </pc:picChg>
      </pc:sldChg>
      <pc:sldChg chg="modSp add mod">
        <pc:chgData name="Thomas Stensitzki" userId="75cafe6b-2f2a-469b-85c4-eec3b9c972ba" providerId="ADAL" clId="{9F9E9FDF-7C61-4792-941E-3BBD6C5DB2FE}" dt="2021-02-02T13:18:59.786" v="1839" actId="1076"/>
        <pc:sldMkLst>
          <pc:docMk/>
          <pc:sldMk cId="3310606032" sldId="423"/>
        </pc:sldMkLst>
        <pc:spChg chg="mod">
          <ac:chgData name="Thomas Stensitzki" userId="75cafe6b-2f2a-469b-85c4-eec3b9c972ba" providerId="ADAL" clId="{9F9E9FDF-7C61-4792-941E-3BBD6C5DB2FE}" dt="2021-02-02T13:18:59.786" v="1839" actId="1076"/>
          <ac:spMkLst>
            <pc:docMk/>
            <pc:sldMk cId="3310606032" sldId="423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9F9E9FDF-7C61-4792-941E-3BBD6C5DB2FE}" dt="2021-02-02T13:19:27.066" v="1845" actId="14100"/>
        <pc:sldMkLst>
          <pc:docMk/>
          <pc:sldMk cId="2775711133" sldId="424"/>
        </pc:sldMkLst>
        <pc:spChg chg="mod">
          <ac:chgData name="Thomas Stensitzki" userId="75cafe6b-2f2a-469b-85c4-eec3b9c972ba" providerId="ADAL" clId="{9F9E9FDF-7C61-4792-941E-3BBD6C5DB2FE}" dt="2021-02-02T13:19:27.066" v="1845" actId="14100"/>
          <ac:spMkLst>
            <pc:docMk/>
            <pc:sldMk cId="2775711133" sldId="42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9:41.191" v="1848" actId="14100"/>
        <pc:sldMkLst>
          <pc:docMk/>
          <pc:sldMk cId="1206553185" sldId="425"/>
        </pc:sldMkLst>
        <pc:spChg chg="mod">
          <ac:chgData name="Thomas Stensitzki" userId="75cafe6b-2f2a-469b-85c4-eec3b9c972ba" providerId="ADAL" clId="{9F9E9FDF-7C61-4792-941E-3BBD6C5DB2FE}" dt="2021-02-02T13:19:41.191" v="1848" actId="14100"/>
          <ac:spMkLst>
            <pc:docMk/>
            <pc:sldMk cId="1206553185" sldId="425"/>
            <ac:spMk id="2" creationId="{909DC09D-B9A6-4493-9A72-1CA7ECB1F5CA}"/>
          </ac:spMkLst>
        </pc:spChg>
      </pc:sldChg>
      <pc:sldMasterChg chg="modSp mod modSldLayout">
        <pc:chgData name="Thomas Stensitzki" userId="75cafe6b-2f2a-469b-85c4-eec3b9c972ba" providerId="ADAL" clId="{9F9E9FDF-7C61-4792-941E-3BBD6C5DB2FE}" dt="2021-02-01T13:29:14.397" v="45" actId="20577"/>
        <pc:sldMasterMkLst>
          <pc:docMk/>
          <pc:sldMasterMk cId="277911257" sldId="2147483648"/>
        </pc:sldMasterMkLst>
        <pc:spChg chg="mod">
          <ac:chgData name="Thomas Stensitzki" userId="75cafe6b-2f2a-469b-85c4-eec3b9c972ba" providerId="ADAL" clId="{9F9E9FDF-7C61-4792-941E-3BBD6C5DB2FE}" dt="2021-02-01T13:29:09.034" v="39" actId="20577"/>
          <ac:spMkLst>
            <pc:docMk/>
            <pc:sldMasterMk cId="277911257" sldId="2147483648"/>
            <ac:spMk id="9" creationId="{2406A12C-E783-4BE5-BEFC-AA493EA54917}"/>
          </ac:spMkLst>
        </pc:spChg>
        <pc:sldLayoutChg chg="modSp mod">
          <pc:chgData name="Thomas Stensitzki" userId="75cafe6b-2f2a-469b-85c4-eec3b9c972ba" providerId="ADAL" clId="{9F9E9FDF-7C61-4792-941E-3BBD6C5DB2FE}" dt="2021-02-01T13:29:14.397" v="45" actId="20577"/>
          <pc:sldLayoutMkLst>
            <pc:docMk/>
            <pc:sldMasterMk cId="277911257" sldId="2147483648"/>
            <pc:sldLayoutMk cId="3364905932" sldId="2147483649"/>
          </pc:sldLayoutMkLst>
          <pc:spChg chg="mod">
            <ac:chgData name="Thomas Stensitzki" userId="75cafe6b-2f2a-469b-85c4-eec3b9c972ba" providerId="ADAL" clId="{9F9E9FDF-7C61-4792-941E-3BBD6C5DB2FE}" dt="2021-02-01T13:29:14.397" v="45" actId="20577"/>
            <ac:spMkLst>
              <pc:docMk/>
              <pc:sldMasterMk cId="277911257" sldId="2147483648"/>
              <pc:sldLayoutMk cId="3364905932" sldId="2147483649"/>
              <ac:spMk id="4" creationId="{DC492C04-9595-4D88-A6FA-ABEAC2147667}"/>
            </ac:spMkLst>
          </pc:spChg>
        </pc:sldLayoutChg>
      </pc:sldMasterChg>
    </pc:docChg>
  </pc:docChgLst>
  <pc:docChgLst>
    <pc:chgData name="Thomas Stensitzki" userId="75cafe6b-2f2a-469b-85c4-eec3b9c972ba" providerId="ADAL" clId="{CC54F8A9-7FC0-4CB0-B32E-A2A3196CB257}"/>
    <pc:docChg chg="undo custSel addSld delSld modSld sldOrd modSection">
      <pc:chgData name="Thomas Stensitzki" userId="75cafe6b-2f2a-469b-85c4-eec3b9c972ba" providerId="ADAL" clId="{CC54F8A9-7FC0-4CB0-B32E-A2A3196CB257}" dt="2020-11-12T19:11:13.100" v="52"/>
      <pc:docMkLst>
        <pc:docMk/>
      </pc:docMkLst>
      <pc:sldChg chg="modSp add del mod">
        <pc:chgData name="Thomas Stensitzki" userId="75cafe6b-2f2a-469b-85c4-eec3b9c972ba" providerId="ADAL" clId="{CC54F8A9-7FC0-4CB0-B32E-A2A3196CB257}" dt="2020-11-12T19:11:13.100" v="52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CC54F8A9-7FC0-4CB0-B32E-A2A3196CB257}" dt="2020-11-12T19:11:13.100" v="52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">
        <pc:chgData name="Thomas Stensitzki" userId="75cafe6b-2f2a-469b-85c4-eec3b9c972ba" providerId="ADAL" clId="{CC54F8A9-7FC0-4CB0-B32E-A2A3196CB257}" dt="2020-11-10T19:12:45.211" v="23" actId="6549"/>
        <pc:sldMkLst>
          <pc:docMk/>
          <pc:sldMk cId="2698998357" sldId="260"/>
        </pc:sldMkLst>
        <pc:spChg chg="mod">
          <ac:chgData name="Thomas Stensitzki" userId="75cafe6b-2f2a-469b-85c4-eec3b9c972ba" providerId="ADAL" clId="{CC54F8A9-7FC0-4CB0-B32E-A2A3196CB257}" dt="2020-11-10T19:12:45.211" v="23" actId="6549"/>
          <ac:spMkLst>
            <pc:docMk/>
            <pc:sldMk cId="2698998357" sldId="260"/>
            <ac:spMk id="5" creationId="{F3459BE7-1731-4733-A912-12977C68CFD6}"/>
          </ac:spMkLst>
        </pc:spChg>
      </pc:sldChg>
      <pc:sldChg chg="addSp delSp mod">
        <pc:chgData name="Thomas Stensitzki" userId="75cafe6b-2f2a-469b-85c4-eec3b9c972ba" providerId="ADAL" clId="{CC54F8A9-7FC0-4CB0-B32E-A2A3196CB257}" dt="2020-11-12T18:18:08.525" v="27" actId="22"/>
        <pc:sldMkLst>
          <pc:docMk/>
          <pc:sldMk cId="466045460" sldId="296"/>
        </pc:sldMkLst>
        <pc:spChg chg="add del">
          <ac:chgData name="Thomas Stensitzki" userId="75cafe6b-2f2a-469b-85c4-eec3b9c972ba" providerId="ADAL" clId="{CC54F8A9-7FC0-4CB0-B32E-A2A3196CB257}" dt="2020-11-12T18:18:08.525" v="27" actId="22"/>
          <ac:spMkLst>
            <pc:docMk/>
            <pc:sldMk cId="466045460" sldId="296"/>
            <ac:spMk id="5" creationId="{18743737-D4F6-4765-ADA6-F2A5A1B799B1}"/>
          </ac:spMkLst>
        </pc:spChg>
      </pc:sldChg>
      <pc:sldChg chg="del mod modShow">
        <pc:chgData name="Thomas Stensitzki" userId="75cafe6b-2f2a-469b-85c4-eec3b9c972ba" providerId="ADAL" clId="{CC54F8A9-7FC0-4CB0-B32E-A2A3196CB257}" dt="2020-11-12T18:17:34.922" v="25" actId="2696"/>
        <pc:sldMkLst>
          <pc:docMk/>
          <pc:sldMk cId="3714862591" sldId="351"/>
        </pc:sldMkLst>
      </pc:sldChg>
      <pc:sldChg chg="modSp add mod ord">
        <pc:chgData name="Thomas Stensitzki" userId="75cafe6b-2f2a-469b-85c4-eec3b9c972ba" providerId="ADAL" clId="{CC54F8A9-7FC0-4CB0-B32E-A2A3196CB257}" dt="2020-11-12T19:10:30.813" v="50" actId="20577"/>
        <pc:sldMkLst>
          <pc:docMk/>
          <pc:sldMk cId="838709494" sldId="376"/>
        </pc:sldMkLst>
        <pc:graphicFrameChg chg="modGraphic">
          <ac:chgData name="Thomas Stensitzki" userId="75cafe6b-2f2a-469b-85c4-eec3b9c972ba" providerId="ADAL" clId="{CC54F8A9-7FC0-4CB0-B32E-A2A3196CB257}" dt="2020-11-12T19:10:30.813" v="50" actId="20577"/>
          <ac:graphicFrameMkLst>
            <pc:docMk/>
            <pc:sldMk cId="838709494" sldId="376"/>
            <ac:graphicFrameMk id="6" creationId="{0F955DCC-462D-431D-BBDE-26F10687D590}"/>
          </ac:graphicFrameMkLst>
        </pc:graphicFrameChg>
      </pc:sldChg>
    </pc:docChg>
  </pc:docChgLst>
  <pc:docChgLst>
    <pc:chgData name="Thomas Stensitzki" userId="75cafe6b-2f2a-469b-85c4-eec3b9c972ba" providerId="ADAL" clId="{13A7DD84-EBC7-44DF-A4B8-478E332BAF16}"/>
    <pc:docChg chg="undo custSel addSld delSld modSld sldOrd modSection">
      <pc:chgData name="Thomas Stensitzki" userId="75cafe6b-2f2a-469b-85c4-eec3b9c972ba" providerId="ADAL" clId="{13A7DD84-EBC7-44DF-A4B8-478E332BAF16}" dt="2021-08-12T18:30:02.192" v="1854" actId="1076"/>
      <pc:docMkLst>
        <pc:docMk/>
      </pc:docMkLst>
      <pc:sldChg chg="modSp mod">
        <pc:chgData name="Thomas Stensitzki" userId="75cafe6b-2f2a-469b-85c4-eec3b9c972ba" providerId="ADAL" clId="{13A7DD84-EBC7-44DF-A4B8-478E332BAF16}" dt="2021-08-05T16:07:11.930" v="18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13A7DD84-EBC7-44DF-A4B8-478E332BAF16}" dt="2021-08-05T16:07:11.930" v="18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13A7DD84-EBC7-44DF-A4B8-478E332BAF16}" dt="2021-08-12T15:32:07.902" v="1639" actId="20577"/>
        <pc:sldMkLst>
          <pc:docMk/>
          <pc:sldMk cId="2855324227" sldId="257"/>
        </pc:sldMkLst>
        <pc:spChg chg="mod">
          <ac:chgData name="Thomas Stensitzki" userId="75cafe6b-2f2a-469b-85c4-eec3b9c972ba" providerId="ADAL" clId="{13A7DD84-EBC7-44DF-A4B8-478E332BAF16}" dt="2021-08-12T15:32:07.902" v="1639" actId="20577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13A7DD84-EBC7-44DF-A4B8-478E332BAF16}" dt="2021-08-05T16:10:21.858" v="53" actId="15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delSp modSp mod">
        <pc:chgData name="Thomas Stensitzki" userId="75cafe6b-2f2a-469b-85c4-eec3b9c972ba" providerId="ADAL" clId="{13A7DD84-EBC7-44DF-A4B8-478E332BAF16}" dt="2021-08-10T17:34:58.104" v="1556" actId="6549"/>
        <pc:sldMkLst>
          <pc:docMk/>
          <pc:sldMk cId="3332792154" sldId="258"/>
        </pc:sldMkLst>
        <pc:spChg chg="mod">
          <ac:chgData name="Thomas Stensitzki" userId="75cafe6b-2f2a-469b-85c4-eec3b9c972ba" providerId="ADAL" clId="{13A7DD84-EBC7-44DF-A4B8-478E332BAF16}" dt="2021-08-10T17:34:58.104" v="1556" actId="6549"/>
          <ac:spMkLst>
            <pc:docMk/>
            <pc:sldMk cId="3332792154" sldId="258"/>
            <ac:spMk id="3" creationId="{3A5A44EB-7FB9-473A-8ED3-C49DDD2E65AB}"/>
          </ac:spMkLst>
        </pc:spChg>
        <pc:picChg chg="del">
          <ac:chgData name="Thomas Stensitzki" userId="75cafe6b-2f2a-469b-85c4-eec3b9c972ba" providerId="ADAL" clId="{13A7DD84-EBC7-44DF-A4B8-478E332BAF16}" dt="2021-08-10T17:33:39.840" v="1539" actId="478"/>
          <ac:picMkLst>
            <pc:docMk/>
            <pc:sldMk cId="3332792154" sldId="258"/>
            <ac:picMk id="5" creationId="{EEE89219-4CF0-44A2-811B-A2CBC860BCCC}"/>
          </ac:picMkLst>
        </pc:picChg>
      </pc:sldChg>
      <pc:sldChg chg="addSp modSp mod">
        <pc:chgData name="Thomas Stensitzki" userId="75cafe6b-2f2a-469b-85c4-eec3b9c972ba" providerId="ADAL" clId="{13A7DD84-EBC7-44DF-A4B8-478E332BAF16}" dt="2021-08-12T18:30:02.192" v="1854" actId="1076"/>
        <pc:sldMkLst>
          <pc:docMk/>
          <pc:sldMk cId="2698998357" sldId="260"/>
        </pc:sldMkLst>
        <pc:spChg chg="mod">
          <ac:chgData name="Thomas Stensitzki" userId="75cafe6b-2f2a-469b-85c4-eec3b9c972ba" providerId="ADAL" clId="{13A7DD84-EBC7-44DF-A4B8-478E332BAF16}" dt="2021-08-05T16:10:43.636" v="54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13A7DD84-EBC7-44DF-A4B8-478E332BAF16}" dt="2021-08-05T16:11:10.016" v="62" actId="6549"/>
          <ac:spMkLst>
            <pc:docMk/>
            <pc:sldMk cId="2698998357" sldId="260"/>
            <ac:spMk id="5" creationId="{F3459BE7-1731-4733-A912-12977C68CFD6}"/>
          </ac:spMkLst>
        </pc:spChg>
        <pc:spChg chg="add mod">
          <ac:chgData name="Thomas Stensitzki" userId="75cafe6b-2f2a-469b-85c4-eec3b9c972ba" providerId="ADAL" clId="{13A7DD84-EBC7-44DF-A4B8-478E332BAF16}" dt="2021-08-12T18:30:02.192" v="1854" actId="1076"/>
          <ac:spMkLst>
            <pc:docMk/>
            <pc:sldMk cId="2698998357" sldId="260"/>
            <ac:spMk id="6" creationId="{AC7B595A-A4C5-4A86-B8F3-29469F0A7A0E}"/>
          </ac:spMkLst>
        </pc:spChg>
      </pc:sldChg>
      <pc:sldChg chg="addSp modSp mod">
        <pc:chgData name="Thomas Stensitzki" userId="75cafe6b-2f2a-469b-85c4-eec3b9c972ba" providerId="ADAL" clId="{13A7DD84-EBC7-44DF-A4B8-478E332BAF16}" dt="2021-08-05T16:55:34.656" v="859" actId="1076"/>
        <pc:sldMkLst>
          <pc:docMk/>
          <pc:sldMk cId="4007670073" sldId="268"/>
        </pc:sldMkLst>
        <pc:spChg chg="add mod">
          <ac:chgData name="Thomas Stensitzki" userId="75cafe6b-2f2a-469b-85c4-eec3b9c972ba" providerId="ADAL" clId="{13A7DD84-EBC7-44DF-A4B8-478E332BAF16}" dt="2021-08-05T16:55:34.656" v="859" actId="1076"/>
          <ac:spMkLst>
            <pc:docMk/>
            <pc:sldMk cId="4007670073" sldId="268"/>
            <ac:spMk id="2" creationId="{A0204B4B-AC00-4A91-B83C-FDA5915CC9E5}"/>
          </ac:spMkLst>
        </pc:spChg>
        <pc:spChg chg="mod">
          <ac:chgData name="Thomas Stensitzki" userId="75cafe6b-2f2a-469b-85c4-eec3b9c972ba" providerId="ADAL" clId="{13A7DD84-EBC7-44DF-A4B8-478E332BAF16}" dt="2021-08-05T16:52:56.837" v="832" actId="20577"/>
          <ac:spMkLst>
            <pc:docMk/>
            <pc:sldMk cId="4007670073" sldId="268"/>
            <ac:spMk id="4" creationId="{F3A15CBD-C746-44A3-A4F0-4898CE2F02E6}"/>
          </ac:spMkLst>
        </pc:spChg>
      </pc:sldChg>
      <pc:sldChg chg="modSp mod">
        <pc:chgData name="Thomas Stensitzki" userId="75cafe6b-2f2a-469b-85c4-eec3b9c972ba" providerId="ADAL" clId="{13A7DD84-EBC7-44DF-A4B8-478E332BAF16}" dt="2021-08-12T18:29:18.029" v="1853" actId="3626"/>
        <pc:sldMkLst>
          <pc:docMk/>
          <pc:sldMk cId="2721051844" sldId="269"/>
        </pc:sldMkLst>
        <pc:spChg chg="mod">
          <ac:chgData name="Thomas Stensitzki" userId="75cafe6b-2f2a-469b-85c4-eec3b9c972ba" providerId="ADAL" clId="{13A7DD84-EBC7-44DF-A4B8-478E332BAF16}" dt="2021-08-12T18:29:18.029" v="1853" actId="3626"/>
          <ac:spMkLst>
            <pc:docMk/>
            <pc:sldMk cId="2721051844" sldId="269"/>
            <ac:spMk id="5" creationId="{C24DACB5-1BEC-4C86-9652-BAFD8DE56FEF}"/>
          </ac:spMkLst>
        </pc:spChg>
      </pc:sldChg>
      <pc:sldChg chg="mod modShow">
        <pc:chgData name="Thomas Stensitzki" userId="75cafe6b-2f2a-469b-85c4-eec3b9c972ba" providerId="ADAL" clId="{13A7DD84-EBC7-44DF-A4B8-478E332BAF16}" dt="2021-08-12T16:19:08.578" v="1666" actId="729"/>
        <pc:sldMkLst>
          <pc:docMk/>
          <pc:sldMk cId="466045460" sldId="296"/>
        </pc:sldMkLst>
      </pc:sldChg>
      <pc:sldChg chg="modSp mod modShow">
        <pc:chgData name="Thomas Stensitzki" userId="75cafe6b-2f2a-469b-85c4-eec3b9c972ba" providerId="ADAL" clId="{13A7DD84-EBC7-44DF-A4B8-478E332BAF16}" dt="2021-08-10T17:00:17.967" v="1538" actId="20577"/>
        <pc:sldMkLst>
          <pc:docMk/>
          <pc:sldMk cId="53967156" sldId="297"/>
        </pc:sldMkLst>
        <pc:spChg chg="mod">
          <ac:chgData name="Thomas Stensitzki" userId="75cafe6b-2f2a-469b-85c4-eec3b9c972ba" providerId="ADAL" clId="{13A7DD84-EBC7-44DF-A4B8-478E332BAF16}" dt="2021-08-10T17:00:08.381" v="1518" actId="20577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13A7DD84-EBC7-44DF-A4B8-478E332BAF16}" dt="2021-08-10T17:00:17.967" v="1538" actId="20577"/>
          <ac:spMkLst>
            <pc:docMk/>
            <pc:sldMk cId="53967156" sldId="297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13A7DD84-EBC7-44DF-A4B8-478E332BAF16}" dt="2021-08-10T16:56:32.392" v="1474" actId="20577"/>
        <pc:sldMkLst>
          <pc:docMk/>
          <pc:sldMk cId="3298503951" sldId="372"/>
        </pc:sldMkLst>
        <pc:spChg chg="mod">
          <ac:chgData name="Thomas Stensitzki" userId="75cafe6b-2f2a-469b-85c4-eec3b9c972ba" providerId="ADAL" clId="{13A7DD84-EBC7-44DF-A4B8-478E332BAF16}" dt="2021-08-10T16:54:47.203" v="1341" actId="1036"/>
          <ac:spMkLst>
            <pc:docMk/>
            <pc:sldMk cId="3298503951" sldId="372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32.392" v="1474" actId="20577"/>
          <ac:spMkLst>
            <pc:docMk/>
            <pc:sldMk cId="3298503951" sldId="372"/>
            <ac:spMk id="5" creationId="{C24DACB5-1BEC-4C86-9652-BAFD8DE56FEF}"/>
          </ac:spMkLst>
        </pc:spChg>
      </pc:sldChg>
      <pc:sldChg chg="modSp mod modNotesTx">
        <pc:chgData name="Thomas Stensitzki" userId="75cafe6b-2f2a-469b-85c4-eec3b9c972ba" providerId="ADAL" clId="{13A7DD84-EBC7-44DF-A4B8-478E332BAF16}" dt="2021-08-10T16:52:12.647" v="1184" actId="20577"/>
        <pc:sldMkLst>
          <pc:docMk/>
          <pc:sldMk cId="2227487991" sldId="378"/>
        </pc:sldMkLst>
        <pc:spChg chg="mod">
          <ac:chgData name="Thomas Stensitzki" userId="75cafe6b-2f2a-469b-85c4-eec3b9c972ba" providerId="ADAL" clId="{13A7DD84-EBC7-44DF-A4B8-478E332BAF16}" dt="2021-08-10T16:52:05.644" v="1181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2:12.647" v="1184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4126930427" sldId="379"/>
        </pc:sldMkLst>
      </pc:sldChg>
      <pc:sldChg chg="addSp delSp modSp mod modAnim modNotesTx">
        <pc:chgData name="Thomas Stensitzki" userId="75cafe6b-2f2a-469b-85c4-eec3b9c972ba" providerId="ADAL" clId="{13A7DD84-EBC7-44DF-A4B8-478E332BAF16}" dt="2021-08-12T16:42:00.689" v="1670" actId="6549"/>
        <pc:sldMkLst>
          <pc:docMk/>
          <pc:sldMk cId="2708846828" sldId="392"/>
        </pc:sldMkLst>
        <pc:spChg chg="mod">
          <ac:chgData name="Thomas Stensitzki" userId="75cafe6b-2f2a-469b-85c4-eec3b9c972ba" providerId="ADAL" clId="{13A7DD84-EBC7-44DF-A4B8-478E332BAF16}" dt="2021-08-05T16:19:05.858" v="191"/>
          <ac:spMkLst>
            <pc:docMk/>
            <pc:sldMk cId="2708846828" sldId="392"/>
            <ac:spMk id="2" creationId="{11E5EEC8-6493-4BA0-8811-4A3F48FE62AF}"/>
          </ac:spMkLst>
        </pc:spChg>
        <pc:spChg chg="add mod">
          <ac:chgData name="Thomas Stensitzki" userId="75cafe6b-2f2a-469b-85c4-eec3b9c972ba" providerId="ADAL" clId="{13A7DD84-EBC7-44DF-A4B8-478E332BAF16}" dt="2021-08-05T16:20:15.988" v="198" actId="13822"/>
          <ac:spMkLst>
            <pc:docMk/>
            <pc:sldMk cId="2708846828" sldId="392"/>
            <ac:spMk id="4" creationId="{4B460319-C2AC-46BD-BB41-CCCE83446E62}"/>
          </ac:spMkLst>
        </pc:spChg>
        <pc:spChg chg="add del mod">
          <ac:chgData name="Thomas Stensitzki" userId="75cafe6b-2f2a-469b-85c4-eec3b9c972ba" providerId="ADAL" clId="{13A7DD84-EBC7-44DF-A4B8-478E332BAF16}" dt="2021-08-05T16:49:54.839" v="751" actId="22"/>
          <ac:spMkLst>
            <pc:docMk/>
            <pc:sldMk cId="2708846828" sldId="392"/>
            <ac:spMk id="9" creationId="{E9288DC5-AFC0-4DB6-B4A4-627BBBCF00EE}"/>
          </ac:spMkLst>
        </pc:spChg>
        <pc:spChg chg="add mod">
          <ac:chgData name="Thomas Stensitzki" userId="75cafe6b-2f2a-469b-85c4-eec3b9c972ba" providerId="ADAL" clId="{13A7DD84-EBC7-44DF-A4B8-478E332BAF16}" dt="2021-08-12T16:42:00.689" v="1670" actId="6549"/>
          <ac:spMkLst>
            <pc:docMk/>
            <pc:sldMk cId="2708846828" sldId="392"/>
            <ac:spMk id="10" creationId="{465D1869-94E2-48F5-88B2-613F26C28571}"/>
          </ac:spMkLst>
        </pc:spChg>
        <pc:picChg chg="add mod">
          <ac:chgData name="Thomas Stensitzki" userId="75cafe6b-2f2a-469b-85c4-eec3b9c972ba" providerId="ADAL" clId="{13A7DD84-EBC7-44DF-A4B8-478E332BAF16}" dt="2021-08-05T16:21:39.153" v="210" actId="1582"/>
          <ac:picMkLst>
            <pc:docMk/>
            <pc:sldMk cId="2708846828" sldId="392"/>
            <ac:picMk id="3" creationId="{EF48EADF-098B-48A7-81B5-5F2B9EF826B8}"/>
          </ac:picMkLst>
        </pc:picChg>
        <pc:picChg chg="add mod">
          <ac:chgData name="Thomas Stensitzki" userId="75cafe6b-2f2a-469b-85c4-eec3b9c972ba" providerId="ADAL" clId="{13A7DD84-EBC7-44DF-A4B8-478E332BAF16}" dt="2021-08-05T16:22:41.990" v="218" actId="1037"/>
          <ac:picMkLst>
            <pc:docMk/>
            <pc:sldMk cId="2708846828" sldId="392"/>
            <ac:picMk id="5" creationId="{7634E70F-E0ED-4ADB-A719-FDA7F58424B4}"/>
          </ac:picMkLst>
        </pc:picChg>
        <pc:picChg chg="del">
          <ac:chgData name="Thomas Stensitzki" userId="75cafe6b-2f2a-469b-85c4-eec3b9c972ba" providerId="ADAL" clId="{13A7DD84-EBC7-44DF-A4B8-478E332BAF16}" dt="2021-08-05T16:19:07.822" v="192" actId="478"/>
          <ac:picMkLst>
            <pc:docMk/>
            <pc:sldMk cId="2708846828" sldId="392"/>
            <ac:picMk id="1026" creationId="{043285E5-2210-4AFC-A5D8-BFCD39482712}"/>
          </ac:picMkLst>
        </pc:picChg>
        <pc:picChg chg="add mod">
          <ac:chgData name="Thomas Stensitzki" userId="75cafe6b-2f2a-469b-85c4-eec3b9c972ba" providerId="ADAL" clId="{13A7DD84-EBC7-44DF-A4B8-478E332BAF16}" dt="2021-08-05T16:23:23.392" v="223" actId="1582"/>
          <ac:picMkLst>
            <pc:docMk/>
            <pc:sldMk cId="2708846828" sldId="392"/>
            <ac:picMk id="1028" creationId="{A0C7C483-8988-43C4-9B17-B143FA5E03E0}"/>
          </ac:picMkLst>
        </pc:picChg>
      </pc:sldChg>
      <pc:sldChg chg="del">
        <pc:chgData name="Thomas Stensitzki" userId="75cafe6b-2f2a-469b-85c4-eec3b9c972ba" providerId="ADAL" clId="{13A7DD84-EBC7-44DF-A4B8-478E332BAF16}" dt="2021-08-12T15:31:27.389" v="1637" actId="2696"/>
        <pc:sldMkLst>
          <pc:docMk/>
          <pc:sldMk cId="3890497020" sldId="42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307627255" sldId="427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443006273" sldId="428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040654567" sldId="429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4042123349" sldId="43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699899763" sldId="431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748413395" sldId="43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909965873" sldId="43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687296234" sldId="43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916441034" sldId="435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665106704" sldId="43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968010775" sldId="438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987264023" sldId="43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174508103" sldId="44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134792597" sldId="44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082151148" sldId="44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894310663" sldId="44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625199879" sldId="44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296016441" sldId="445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712150207" sldId="44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622258366" sldId="44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736350639" sldId="44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730803217" sldId="44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458715789" sldId="45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121195372" sldId="45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280653341" sldId="45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153011246" sldId="45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162326699" sldId="454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48069652" sldId="455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139259870" sldId="45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637553502" sldId="45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788649752" sldId="45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264814093" sldId="46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877520136" sldId="46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362987111" sldId="46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2916493" sldId="46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4141395919" sldId="46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927016727" sldId="465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749460758" sldId="46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400256164" sldId="46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980357780" sldId="46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498882424" sldId="46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4225794366" sldId="47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755424041" sldId="47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377230893" sldId="47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293811491" sldId="47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651213508" sldId="47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954743898" sldId="475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637848067" sldId="47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694765860" sldId="47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953275783" sldId="47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642574017" sldId="47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167556490" sldId="480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1129715017" sldId="481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447580809" sldId="482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109578151" sldId="483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880581928" sldId="484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1578197255" sldId="485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129048746" sldId="486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805749550" sldId="487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133647224" sldId="488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106687663" sldId="489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44419499" sldId="490"/>
        </pc:sldMkLst>
      </pc:sldChg>
      <pc:sldChg chg="del">
        <pc:chgData name="Thomas Stensitzki" userId="75cafe6b-2f2a-469b-85c4-eec3b9c972ba" providerId="ADAL" clId="{13A7DD84-EBC7-44DF-A4B8-478E332BAF16}" dt="2021-08-12T15:31:16.630" v="1636" actId="2696"/>
        <pc:sldMkLst>
          <pc:docMk/>
          <pc:sldMk cId="3946489210" sldId="491"/>
        </pc:sldMkLst>
      </pc:sldChg>
      <pc:sldChg chg="addSp delSp modSp add mod">
        <pc:chgData name="Thomas Stensitzki" userId="75cafe6b-2f2a-469b-85c4-eec3b9c972ba" providerId="ADAL" clId="{13A7DD84-EBC7-44DF-A4B8-478E332BAF16}" dt="2021-08-05T16:59:25.619" v="912" actId="790"/>
        <pc:sldMkLst>
          <pc:docMk/>
          <pc:sldMk cId="403790565" sldId="492"/>
        </pc:sldMkLst>
        <pc:spChg chg="mod">
          <ac:chgData name="Thomas Stensitzki" userId="75cafe6b-2f2a-469b-85c4-eec3b9c972ba" providerId="ADAL" clId="{13A7DD84-EBC7-44DF-A4B8-478E332BAF16}" dt="2021-08-05T16:25:18.653" v="268"/>
          <ac:spMkLst>
            <pc:docMk/>
            <pc:sldMk cId="403790565" sldId="492"/>
            <ac:spMk id="2" creationId="{11E5EEC8-6493-4BA0-8811-4A3F48FE62AF}"/>
          </ac:spMkLst>
        </pc:spChg>
        <pc:spChg chg="add mod">
          <ac:chgData name="Thomas Stensitzki" userId="75cafe6b-2f2a-469b-85c4-eec3b9c972ba" providerId="ADAL" clId="{13A7DD84-EBC7-44DF-A4B8-478E332BAF16}" dt="2021-08-05T16:59:25.619" v="912" actId="790"/>
          <ac:spMkLst>
            <pc:docMk/>
            <pc:sldMk cId="403790565" sldId="492"/>
            <ac:spMk id="3" creationId="{52910FE7-5E69-4FCA-A4D2-6F1A33BA60A4}"/>
          </ac:spMkLst>
        </pc:spChg>
        <pc:picChg chg="del">
          <ac:chgData name="Thomas Stensitzki" userId="75cafe6b-2f2a-469b-85c4-eec3b9c972ba" providerId="ADAL" clId="{13A7DD84-EBC7-44DF-A4B8-478E332BAF16}" dt="2021-08-05T16:25:19.900" v="269" actId="478"/>
          <ac:picMkLst>
            <pc:docMk/>
            <pc:sldMk cId="403790565" sldId="492"/>
            <ac:picMk id="1026" creationId="{043285E5-2210-4AFC-A5D8-BFCD39482712}"/>
          </ac:picMkLst>
        </pc:picChg>
        <pc:picChg chg="add mod">
          <ac:chgData name="Thomas Stensitzki" userId="75cafe6b-2f2a-469b-85c4-eec3b9c972ba" providerId="ADAL" clId="{13A7DD84-EBC7-44DF-A4B8-478E332BAF16}" dt="2021-08-05T16:29:50.192" v="275" actId="1076"/>
          <ac:picMkLst>
            <pc:docMk/>
            <pc:sldMk cId="403790565" sldId="492"/>
            <ac:picMk id="2050" creationId="{23B40704-F350-4227-A4EE-BD692626FE48}"/>
          </ac:picMkLst>
        </pc:picChg>
      </pc:sldChg>
      <pc:sldChg chg="addSp delSp modSp new mod modAnim modNotesTx">
        <pc:chgData name="Thomas Stensitzki" userId="75cafe6b-2f2a-469b-85c4-eec3b9c972ba" providerId="ADAL" clId="{13A7DD84-EBC7-44DF-A4B8-478E332BAF16}" dt="2021-08-12T16:41:54.915" v="1668" actId="6549"/>
        <pc:sldMkLst>
          <pc:docMk/>
          <pc:sldMk cId="2819505311" sldId="493"/>
        </pc:sldMkLst>
        <pc:spChg chg="mod">
          <ac:chgData name="Thomas Stensitzki" userId="75cafe6b-2f2a-469b-85c4-eec3b9c972ba" providerId="ADAL" clId="{13A7DD84-EBC7-44DF-A4B8-478E332BAF16}" dt="2021-08-05T16:46:55.632" v="656" actId="1076"/>
          <ac:spMkLst>
            <pc:docMk/>
            <pc:sldMk cId="2819505311" sldId="493"/>
            <ac:spMk id="2" creationId="{8F9CB091-66F7-473E-B226-0F8B50A800CE}"/>
          </ac:spMkLst>
        </pc:spChg>
        <pc:spChg chg="del">
          <ac:chgData name="Thomas Stensitzki" userId="75cafe6b-2f2a-469b-85c4-eec3b9c972ba" providerId="ADAL" clId="{13A7DD84-EBC7-44DF-A4B8-478E332BAF16}" dt="2021-08-05T16:32:10.324" v="352" actId="478"/>
          <ac:spMkLst>
            <pc:docMk/>
            <pc:sldMk cId="2819505311" sldId="493"/>
            <ac:spMk id="3" creationId="{E5F315F0-F5B1-44D9-B6C0-079FB14FE7D4}"/>
          </ac:spMkLst>
        </pc:spChg>
        <pc:spChg chg="add mod">
          <ac:chgData name="Thomas Stensitzki" userId="75cafe6b-2f2a-469b-85c4-eec3b9c972ba" providerId="ADAL" clId="{13A7DD84-EBC7-44DF-A4B8-478E332BAF16}" dt="2021-08-12T16:41:54.915" v="1668" actId="6549"/>
          <ac:spMkLst>
            <pc:docMk/>
            <pc:sldMk cId="2819505311" sldId="493"/>
            <ac:spMk id="4" creationId="{42606201-5103-4444-A681-579EB68D443C}"/>
          </ac:spMkLst>
        </pc:spChg>
        <pc:picChg chg="add mod">
          <ac:chgData name="Thomas Stensitzki" userId="75cafe6b-2f2a-469b-85c4-eec3b9c972ba" providerId="ADAL" clId="{13A7DD84-EBC7-44DF-A4B8-478E332BAF16}" dt="2021-08-05T16:46:59.405" v="657" actId="1076"/>
          <ac:picMkLst>
            <pc:docMk/>
            <pc:sldMk cId="2819505311" sldId="493"/>
            <ac:picMk id="5122" creationId="{48B9E9CF-EC75-47A3-9400-56151FD8B6E7}"/>
          </ac:picMkLst>
        </pc:picChg>
        <pc:picChg chg="add mod">
          <ac:chgData name="Thomas Stensitzki" userId="75cafe6b-2f2a-469b-85c4-eec3b9c972ba" providerId="ADAL" clId="{13A7DD84-EBC7-44DF-A4B8-478E332BAF16}" dt="2021-08-05T16:47:20.275" v="663" actId="1076"/>
          <ac:picMkLst>
            <pc:docMk/>
            <pc:sldMk cId="2819505311" sldId="493"/>
            <ac:picMk id="5124" creationId="{7234D255-8952-4E9E-8EC1-9EF604151553}"/>
          </ac:picMkLst>
        </pc:picChg>
      </pc:sldChg>
      <pc:sldChg chg="addSp delSp modSp new mod modClrScheme modAnim chgLayout modNotesTx">
        <pc:chgData name="Thomas Stensitzki" userId="75cafe6b-2f2a-469b-85c4-eec3b9c972ba" providerId="ADAL" clId="{13A7DD84-EBC7-44DF-A4B8-478E332BAF16}" dt="2021-08-05T16:42:05.804" v="577"/>
        <pc:sldMkLst>
          <pc:docMk/>
          <pc:sldMk cId="900203790" sldId="494"/>
        </pc:sldMkLst>
        <pc:spChg chg="mod ord">
          <ac:chgData name="Thomas Stensitzki" userId="75cafe6b-2f2a-469b-85c4-eec3b9c972ba" providerId="ADAL" clId="{13A7DD84-EBC7-44DF-A4B8-478E332BAF16}" dt="2021-08-05T16:40:43.153" v="566" actId="700"/>
          <ac:spMkLst>
            <pc:docMk/>
            <pc:sldMk cId="900203790" sldId="494"/>
            <ac:spMk id="2" creationId="{56BF7A1E-D40C-4898-A8CB-ADA4F3BA657B}"/>
          </ac:spMkLst>
        </pc:spChg>
        <pc:spChg chg="del">
          <ac:chgData name="Thomas Stensitzki" userId="75cafe6b-2f2a-469b-85c4-eec3b9c972ba" providerId="ADAL" clId="{13A7DD84-EBC7-44DF-A4B8-478E332BAF16}" dt="2021-08-05T16:40:43.153" v="566" actId="700"/>
          <ac:spMkLst>
            <pc:docMk/>
            <pc:sldMk cId="900203790" sldId="494"/>
            <ac:spMk id="3" creationId="{F5C857EC-2563-4D35-B02F-52521105D61F}"/>
          </ac:spMkLst>
        </pc:spChg>
        <pc:picChg chg="add mod">
          <ac:chgData name="Thomas Stensitzki" userId="75cafe6b-2f2a-469b-85c4-eec3b9c972ba" providerId="ADAL" clId="{13A7DD84-EBC7-44DF-A4B8-478E332BAF16}" dt="2021-08-05T16:41:09.158" v="571" actId="14100"/>
          <ac:picMkLst>
            <pc:docMk/>
            <pc:sldMk cId="900203790" sldId="494"/>
            <ac:picMk id="3074" creationId="{9F24576B-4732-4D78-BD2F-59B8EEC14336}"/>
          </ac:picMkLst>
        </pc:picChg>
        <pc:picChg chg="add mod">
          <ac:chgData name="Thomas Stensitzki" userId="75cafe6b-2f2a-469b-85c4-eec3b9c972ba" providerId="ADAL" clId="{13A7DD84-EBC7-44DF-A4B8-478E332BAF16}" dt="2021-08-05T16:41:28.820" v="575" actId="14100"/>
          <ac:picMkLst>
            <pc:docMk/>
            <pc:sldMk cId="900203790" sldId="494"/>
            <ac:picMk id="3076" creationId="{905BD15B-7BD4-4DBE-A18F-04FB2D44551F}"/>
          </ac:picMkLst>
        </pc:picChg>
      </pc:sldChg>
      <pc:sldChg chg="addSp modSp new mod modAnim">
        <pc:chgData name="Thomas Stensitzki" userId="75cafe6b-2f2a-469b-85c4-eec3b9c972ba" providerId="ADAL" clId="{13A7DD84-EBC7-44DF-A4B8-478E332BAF16}" dt="2021-08-05T16:45:06.300" v="632"/>
        <pc:sldMkLst>
          <pc:docMk/>
          <pc:sldMk cId="2871162903" sldId="495"/>
        </pc:sldMkLst>
        <pc:spChg chg="mod">
          <ac:chgData name="Thomas Stensitzki" userId="75cafe6b-2f2a-469b-85c4-eec3b9c972ba" providerId="ADAL" clId="{13A7DD84-EBC7-44DF-A4B8-478E332BAF16}" dt="2021-08-05T16:42:57.926" v="601"/>
          <ac:spMkLst>
            <pc:docMk/>
            <pc:sldMk cId="2871162903" sldId="495"/>
            <ac:spMk id="2" creationId="{15C4489B-6A08-49A2-8CCF-F8592E44419F}"/>
          </ac:spMkLst>
        </pc:spChg>
        <pc:spChg chg="add mod">
          <ac:chgData name="Thomas Stensitzki" userId="75cafe6b-2f2a-469b-85c4-eec3b9c972ba" providerId="ADAL" clId="{13A7DD84-EBC7-44DF-A4B8-478E332BAF16}" dt="2021-08-05T16:44:40.118" v="618" actId="1076"/>
          <ac:spMkLst>
            <pc:docMk/>
            <pc:sldMk cId="2871162903" sldId="495"/>
            <ac:spMk id="6" creationId="{A011C0D1-A81B-4EC0-BFE3-117919143D5F}"/>
          </ac:spMkLst>
        </pc:spChg>
        <pc:picChg chg="add mod">
          <ac:chgData name="Thomas Stensitzki" userId="75cafe6b-2f2a-469b-85c4-eec3b9c972ba" providerId="ADAL" clId="{13A7DD84-EBC7-44DF-A4B8-478E332BAF16}" dt="2021-08-05T16:43:28.400" v="605" actId="1582"/>
          <ac:picMkLst>
            <pc:docMk/>
            <pc:sldMk cId="2871162903" sldId="495"/>
            <ac:picMk id="3" creationId="{BA854DDC-5027-4D56-B9FC-F22CFF2DA0E4}"/>
          </ac:picMkLst>
        </pc:picChg>
        <pc:picChg chg="add mod">
          <ac:chgData name="Thomas Stensitzki" userId="75cafe6b-2f2a-469b-85c4-eec3b9c972ba" providerId="ADAL" clId="{13A7DD84-EBC7-44DF-A4B8-478E332BAF16}" dt="2021-08-05T16:44:15.602" v="613" actId="1076"/>
          <ac:picMkLst>
            <pc:docMk/>
            <pc:sldMk cId="2871162903" sldId="495"/>
            <ac:picMk id="4098" creationId="{55B18317-2B4E-4C63-89B8-0ED48B2B1AA1}"/>
          </ac:picMkLst>
        </pc:picChg>
        <pc:picChg chg="add mod">
          <ac:chgData name="Thomas Stensitzki" userId="75cafe6b-2f2a-469b-85c4-eec3b9c972ba" providerId="ADAL" clId="{13A7DD84-EBC7-44DF-A4B8-478E332BAF16}" dt="2021-08-05T16:44:26.633" v="616" actId="1076"/>
          <ac:picMkLst>
            <pc:docMk/>
            <pc:sldMk cId="2871162903" sldId="495"/>
            <ac:picMk id="4100" creationId="{9AF05ECE-8E7A-4AC0-A561-A769FD378C58}"/>
          </ac:picMkLst>
        </pc:picChg>
      </pc:sldChg>
      <pc:sldChg chg="addSp modSp new mod">
        <pc:chgData name="Thomas Stensitzki" userId="75cafe6b-2f2a-469b-85c4-eec3b9c972ba" providerId="ADAL" clId="{13A7DD84-EBC7-44DF-A4B8-478E332BAF16}" dt="2021-08-05T16:59:11.539" v="911" actId="790"/>
        <pc:sldMkLst>
          <pc:docMk/>
          <pc:sldMk cId="503783842" sldId="496"/>
        </pc:sldMkLst>
        <pc:spChg chg="mod">
          <ac:chgData name="Thomas Stensitzki" userId="75cafe6b-2f2a-469b-85c4-eec3b9c972ba" providerId="ADAL" clId="{13A7DD84-EBC7-44DF-A4B8-478E332BAF16}" dt="2021-08-05T16:56:28.552" v="886"/>
          <ac:spMkLst>
            <pc:docMk/>
            <pc:sldMk cId="503783842" sldId="496"/>
            <ac:spMk id="2" creationId="{B7F35375-0E29-4118-B455-EB8E2CA1CC5A}"/>
          </ac:spMkLst>
        </pc:spChg>
        <pc:spChg chg="add mod">
          <ac:chgData name="Thomas Stensitzki" userId="75cafe6b-2f2a-469b-85c4-eec3b9c972ba" providerId="ADAL" clId="{13A7DD84-EBC7-44DF-A4B8-478E332BAF16}" dt="2021-08-05T16:59:11.539" v="911" actId="790"/>
          <ac:spMkLst>
            <pc:docMk/>
            <pc:sldMk cId="503783842" sldId="496"/>
            <ac:spMk id="4" creationId="{FB7B6BF2-BF6B-4413-8036-CE968BC9F52A}"/>
          </ac:spMkLst>
        </pc:spChg>
        <pc:picChg chg="add mod modCrop">
          <ac:chgData name="Thomas Stensitzki" userId="75cafe6b-2f2a-469b-85c4-eec3b9c972ba" providerId="ADAL" clId="{13A7DD84-EBC7-44DF-A4B8-478E332BAF16}" dt="2021-08-05T16:57:26.373" v="894" actId="732"/>
          <ac:picMkLst>
            <pc:docMk/>
            <pc:sldMk cId="503783842" sldId="496"/>
            <ac:picMk id="3" creationId="{99397DF0-DADB-4409-B39C-78F6B6EEB051}"/>
          </ac:picMkLst>
        </pc:picChg>
      </pc:sldChg>
      <pc:sldChg chg="addSp delSp modSp new mod modClrScheme modAnim chgLayout">
        <pc:chgData name="Thomas Stensitzki" userId="75cafe6b-2f2a-469b-85c4-eec3b9c972ba" providerId="ADAL" clId="{13A7DD84-EBC7-44DF-A4B8-478E332BAF16}" dt="2021-08-05T17:05:08.071" v="988"/>
        <pc:sldMkLst>
          <pc:docMk/>
          <pc:sldMk cId="1558837248" sldId="497"/>
        </pc:sldMkLst>
        <pc:spChg chg="del mod ord">
          <ac:chgData name="Thomas Stensitzki" userId="75cafe6b-2f2a-469b-85c4-eec3b9c972ba" providerId="ADAL" clId="{13A7DD84-EBC7-44DF-A4B8-478E332BAF16}" dt="2021-08-05T17:02:44.111" v="966" actId="700"/>
          <ac:spMkLst>
            <pc:docMk/>
            <pc:sldMk cId="1558837248" sldId="497"/>
            <ac:spMk id="2" creationId="{69C51ED4-3940-4F14-8B0D-AA4601891FB8}"/>
          </ac:spMkLst>
        </pc:spChg>
        <pc:spChg chg="del">
          <ac:chgData name="Thomas Stensitzki" userId="75cafe6b-2f2a-469b-85c4-eec3b9c972ba" providerId="ADAL" clId="{13A7DD84-EBC7-44DF-A4B8-478E332BAF16}" dt="2021-08-05T17:02:44.111" v="966" actId="700"/>
          <ac:spMkLst>
            <pc:docMk/>
            <pc:sldMk cId="1558837248" sldId="497"/>
            <ac:spMk id="3" creationId="{FB1E46B9-CD68-45B3-8D97-0E2AB0527B7E}"/>
          </ac:spMkLst>
        </pc:spChg>
        <pc:spChg chg="add mod ord">
          <ac:chgData name="Thomas Stensitzki" userId="75cafe6b-2f2a-469b-85c4-eec3b9c972ba" providerId="ADAL" clId="{13A7DD84-EBC7-44DF-A4B8-478E332BAF16}" dt="2021-08-05T17:03:03.097" v="970" actId="14100"/>
          <ac:spMkLst>
            <pc:docMk/>
            <pc:sldMk cId="1558837248" sldId="497"/>
            <ac:spMk id="4" creationId="{89E5E786-9479-4281-A319-525DF43CE462}"/>
          </ac:spMkLst>
        </pc:spChg>
        <pc:picChg chg="add mod">
          <ac:chgData name="Thomas Stensitzki" userId="75cafe6b-2f2a-469b-85c4-eec3b9c972ba" providerId="ADAL" clId="{13A7DD84-EBC7-44DF-A4B8-478E332BAF16}" dt="2021-08-05T17:03:33.862" v="976" actId="1076"/>
          <ac:picMkLst>
            <pc:docMk/>
            <pc:sldMk cId="1558837248" sldId="497"/>
            <ac:picMk id="6146" creationId="{9A16EA35-B6EC-41E2-9608-1AA88EBC50F4}"/>
          </ac:picMkLst>
        </pc:picChg>
        <pc:picChg chg="add mod">
          <ac:chgData name="Thomas Stensitzki" userId="75cafe6b-2f2a-469b-85c4-eec3b9c972ba" providerId="ADAL" clId="{13A7DD84-EBC7-44DF-A4B8-478E332BAF16}" dt="2021-08-05T17:03:43.313" v="978" actId="1582"/>
          <ac:picMkLst>
            <pc:docMk/>
            <pc:sldMk cId="1558837248" sldId="497"/>
            <ac:picMk id="6148" creationId="{CC357F81-EE87-468F-96BF-BBE453B5A62E}"/>
          </ac:picMkLst>
        </pc:picChg>
        <pc:picChg chg="add mod">
          <ac:chgData name="Thomas Stensitzki" userId="75cafe6b-2f2a-469b-85c4-eec3b9c972ba" providerId="ADAL" clId="{13A7DD84-EBC7-44DF-A4B8-478E332BAF16}" dt="2021-08-05T17:04:44.398" v="986" actId="1076"/>
          <ac:picMkLst>
            <pc:docMk/>
            <pc:sldMk cId="1558837248" sldId="497"/>
            <ac:picMk id="6150" creationId="{995EC3C0-E0B3-4717-BB9A-A538D12F17B4}"/>
          </ac:picMkLst>
        </pc:picChg>
      </pc:sldChg>
      <pc:sldChg chg="modSp add mod ord">
        <pc:chgData name="Thomas Stensitzki" userId="75cafe6b-2f2a-469b-85c4-eec3b9c972ba" providerId="ADAL" clId="{13A7DD84-EBC7-44DF-A4B8-478E332BAF16}" dt="2021-08-10T16:57:13.622" v="1508" actId="14100"/>
        <pc:sldMkLst>
          <pc:docMk/>
          <pc:sldMk cId="4139680906" sldId="498"/>
        </pc:sldMkLst>
        <pc:spChg chg="mod">
          <ac:chgData name="Thomas Stensitzki" userId="75cafe6b-2f2a-469b-85c4-eec3b9c972ba" providerId="ADAL" clId="{13A7DD84-EBC7-44DF-A4B8-478E332BAF16}" dt="2021-08-10T16:57:13.622" v="1508" actId="14100"/>
          <ac:spMkLst>
            <pc:docMk/>
            <pc:sldMk cId="4139680906" sldId="498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7:05.903" v="1507" actId="20577"/>
          <ac:spMkLst>
            <pc:docMk/>
            <pc:sldMk cId="4139680906" sldId="498"/>
            <ac:spMk id="5" creationId="{C24DACB5-1BEC-4C86-9652-BAFD8DE56FEF}"/>
          </ac:spMkLst>
        </pc:spChg>
      </pc:sldChg>
      <pc:sldChg chg="addSp delSp modSp new mod modAnim modNotesTx">
        <pc:chgData name="Thomas Stensitzki" userId="75cafe6b-2f2a-469b-85c4-eec3b9c972ba" providerId="ADAL" clId="{13A7DD84-EBC7-44DF-A4B8-478E332BAF16}" dt="2021-08-10T16:54:10.286" v="1332"/>
        <pc:sldMkLst>
          <pc:docMk/>
          <pc:sldMk cId="1091876782" sldId="499"/>
        </pc:sldMkLst>
        <pc:spChg chg="mod">
          <ac:chgData name="Thomas Stensitzki" userId="75cafe6b-2f2a-469b-85c4-eec3b9c972ba" providerId="ADAL" clId="{13A7DD84-EBC7-44DF-A4B8-478E332BAF16}" dt="2021-08-05T17:18:42.160" v="1084"/>
          <ac:spMkLst>
            <pc:docMk/>
            <pc:sldMk cId="1091876782" sldId="499"/>
            <ac:spMk id="2" creationId="{D33506D9-1D44-4E8B-9B82-65AFBD9BDE53}"/>
          </ac:spMkLst>
        </pc:spChg>
        <pc:picChg chg="add mod">
          <ac:chgData name="Thomas Stensitzki" userId="75cafe6b-2f2a-469b-85c4-eec3b9c972ba" providerId="ADAL" clId="{13A7DD84-EBC7-44DF-A4B8-478E332BAF16}" dt="2021-08-05T17:22:21.389" v="1147" actId="1440"/>
          <ac:picMkLst>
            <pc:docMk/>
            <pc:sldMk cId="1091876782" sldId="499"/>
            <ac:picMk id="3" creationId="{EE4A2AB9-39AD-49DF-A297-C13FE0D693CD}"/>
          </ac:picMkLst>
        </pc:picChg>
        <pc:picChg chg="add mod">
          <ac:chgData name="Thomas Stensitzki" userId="75cafe6b-2f2a-469b-85c4-eec3b9c972ba" providerId="ADAL" clId="{13A7DD84-EBC7-44DF-A4B8-478E332BAF16}" dt="2021-08-05T17:22:25.461" v="1148" actId="1440"/>
          <ac:picMkLst>
            <pc:docMk/>
            <pc:sldMk cId="1091876782" sldId="499"/>
            <ac:picMk id="5" creationId="{D4104401-2A14-415F-9B7B-602DA7B40BAE}"/>
          </ac:picMkLst>
        </pc:picChg>
        <pc:picChg chg="add del mod">
          <ac:chgData name="Thomas Stensitzki" userId="75cafe6b-2f2a-469b-85c4-eec3b9c972ba" providerId="ADAL" clId="{13A7DD84-EBC7-44DF-A4B8-478E332BAF16}" dt="2021-08-05T17:19:49.825" v="1092" actId="478"/>
          <ac:picMkLst>
            <pc:docMk/>
            <pc:sldMk cId="1091876782" sldId="499"/>
            <ac:picMk id="8194" creationId="{67D65A69-A83B-43A4-BE74-BD7EC1B02204}"/>
          </ac:picMkLst>
        </pc:picChg>
        <pc:picChg chg="add mod">
          <ac:chgData name="Thomas Stensitzki" userId="75cafe6b-2f2a-469b-85c4-eec3b9c972ba" providerId="ADAL" clId="{13A7DD84-EBC7-44DF-A4B8-478E332BAF16}" dt="2021-08-05T17:22:14.998" v="1146" actId="1440"/>
          <ac:picMkLst>
            <pc:docMk/>
            <pc:sldMk cId="1091876782" sldId="499"/>
            <ac:picMk id="8196" creationId="{D6510E23-D3DC-46EF-806A-43289CE1280D}"/>
          </ac:picMkLst>
        </pc:picChg>
      </pc:sldChg>
      <pc:sldChg chg="addSp modSp new mod modNotesTx">
        <pc:chgData name="Thomas Stensitzki" userId="75cafe6b-2f2a-469b-85c4-eec3b9c972ba" providerId="ADAL" clId="{13A7DD84-EBC7-44DF-A4B8-478E332BAF16}" dt="2021-08-05T17:24:57.099" v="1178"/>
        <pc:sldMkLst>
          <pc:docMk/>
          <pc:sldMk cId="3233405587" sldId="500"/>
        </pc:sldMkLst>
        <pc:spChg chg="mod">
          <ac:chgData name="Thomas Stensitzki" userId="75cafe6b-2f2a-469b-85c4-eec3b9c972ba" providerId="ADAL" clId="{13A7DD84-EBC7-44DF-A4B8-478E332BAF16}" dt="2021-08-05T17:24:04.114" v="1170" actId="1076"/>
          <ac:spMkLst>
            <pc:docMk/>
            <pc:sldMk cId="3233405587" sldId="500"/>
            <ac:spMk id="2" creationId="{DA4C3CC7-19B9-4B6A-80D5-2768276B32DF}"/>
          </ac:spMkLst>
        </pc:spChg>
        <pc:picChg chg="add mod">
          <ac:chgData name="Thomas Stensitzki" userId="75cafe6b-2f2a-469b-85c4-eec3b9c972ba" providerId="ADAL" clId="{13A7DD84-EBC7-44DF-A4B8-478E332BAF16}" dt="2021-08-05T17:24:15.381" v="1173" actId="1440"/>
          <ac:picMkLst>
            <pc:docMk/>
            <pc:sldMk cId="3233405587" sldId="500"/>
            <ac:picMk id="10242" creationId="{A09CCC85-CE71-4434-B3D8-BB730F4BC6D3}"/>
          </ac:picMkLst>
        </pc:picChg>
      </pc:sldChg>
      <pc:sldChg chg="addSp delSp modSp add del mod">
        <pc:chgData name="Thomas Stensitzki" userId="75cafe6b-2f2a-469b-85c4-eec3b9c972ba" providerId="ADAL" clId="{13A7DD84-EBC7-44DF-A4B8-478E332BAF16}" dt="2021-08-05T17:22:31.063" v="1149" actId="47"/>
        <pc:sldMkLst>
          <pc:docMk/>
          <pc:sldMk cId="3953422346" sldId="500"/>
        </pc:sldMkLst>
        <pc:picChg chg="del">
          <ac:chgData name="Thomas Stensitzki" userId="75cafe6b-2f2a-469b-85c4-eec3b9c972ba" providerId="ADAL" clId="{13A7DD84-EBC7-44DF-A4B8-478E332BAF16}" dt="2021-08-05T17:20:03.055" v="1094" actId="478"/>
          <ac:picMkLst>
            <pc:docMk/>
            <pc:sldMk cId="3953422346" sldId="500"/>
            <ac:picMk id="3" creationId="{EE4A2AB9-39AD-49DF-A297-C13FE0D693CD}"/>
          </ac:picMkLst>
        </pc:picChg>
        <pc:picChg chg="add mod">
          <ac:chgData name="Thomas Stensitzki" userId="75cafe6b-2f2a-469b-85c4-eec3b9c972ba" providerId="ADAL" clId="{13A7DD84-EBC7-44DF-A4B8-478E332BAF16}" dt="2021-08-05T17:20:09.279" v="1097" actId="1076"/>
          <ac:picMkLst>
            <pc:docMk/>
            <pc:sldMk cId="3953422346" sldId="500"/>
            <ac:picMk id="9218" creationId="{B71FA1C6-0A05-4403-8027-4AABA67B905B}"/>
          </ac:picMkLst>
        </pc:picChg>
      </pc:sldChg>
      <pc:sldChg chg="modSp add mod ord">
        <pc:chgData name="Thomas Stensitzki" userId="75cafe6b-2f2a-469b-85c4-eec3b9c972ba" providerId="ADAL" clId="{13A7DD84-EBC7-44DF-A4B8-478E332BAF16}" dt="2021-08-10T16:52:35.276" v="1212" actId="1035"/>
        <pc:sldMkLst>
          <pc:docMk/>
          <pc:sldMk cId="1828632953" sldId="501"/>
        </pc:sldMkLst>
        <pc:spChg chg="mod">
          <ac:chgData name="Thomas Stensitzki" userId="75cafe6b-2f2a-469b-85c4-eec3b9c972ba" providerId="ADAL" clId="{13A7DD84-EBC7-44DF-A4B8-478E332BAF16}" dt="2021-08-10T16:52:35.276" v="1212" actId="1035"/>
          <ac:spMkLst>
            <pc:docMk/>
            <pc:sldMk cId="1828632953" sldId="501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2:53.743" v="1245" actId="14100"/>
        <pc:sldMkLst>
          <pc:docMk/>
          <pc:sldMk cId="705434850" sldId="502"/>
        </pc:sldMkLst>
        <pc:spChg chg="mod">
          <ac:chgData name="Thomas Stensitzki" userId="75cafe6b-2f2a-469b-85c4-eec3b9c972ba" providerId="ADAL" clId="{13A7DD84-EBC7-44DF-A4B8-478E332BAF16}" dt="2021-08-10T16:52:53.743" v="1245" actId="14100"/>
          <ac:spMkLst>
            <pc:docMk/>
            <pc:sldMk cId="705434850" sldId="50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3:11.242" v="1273" actId="14100"/>
        <pc:sldMkLst>
          <pc:docMk/>
          <pc:sldMk cId="2116552428" sldId="503"/>
        </pc:sldMkLst>
        <pc:spChg chg="mod">
          <ac:chgData name="Thomas Stensitzki" userId="75cafe6b-2f2a-469b-85c4-eec3b9c972ba" providerId="ADAL" clId="{13A7DD84-EBC7-44DF-A4B8-478E332BAF16}" dt="2021-08-10T16:53:11.242" v="1273" actId="14100"/>
          <ac:spMkLst>
            <pc:docMk/>
            <pc:sldMk cId="2116552428" sldId="50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3:21.263" v="1291" actId="1036"/>
        <pc:sldMkLst>
          <pc:docMk/>
          <pc:sldMk cId="2167590192" sldId="504"/>
        </pc:sldMkLst>
        <pc:spChg chg="mod">
          <ac:chgData name="Thomas Stensitzki" userId="75cafe6b-2f2a-469b-85c4-eec3b9c972ba" providerId="ADAL" clId="{13A7DD84-EBC7-44DF-A4B8-478E332BAF16}" dt="2021-08-10T16:53:21.263" v="1291" actId="1036"/>
          <ac:spMkLst>
            <pc:docMk/>
            <pc:sldMk cId="2167590192" sldId="50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3:40.039" v="1328" actId="14100"/>
        <pc:sldMkLst>
          <pc:docMk/>
          <pc:sldMk cId="2730644169" sldId="505"/>
        </pc:sldMkLst>
        <pc:spChg chg="mod">
          <ac:chgData name="Thomas Stensitzki" userId="75cafe6b-2f2a-469b-85c4-eec3b9c972ba" providerId="ADAL" clId="{13A7DD84-EBC7-44DF-A4B8-478E332BAF16}" dt="2021-08-10T16:53:40.039" v="1328" actId="14100"/>
          <ac:spMkLst>
            <pc:docMk/>
            <pc:sldMk cId="2730644169" sldId="50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6:27.659" v="1473" actId="20577"/>
        <pc:sldMkLst>
          <pc:docMk/>
          <pc:sldMk cId="1492262341" sldId="506"/>
        </pc:sldMkLst>
        <pc:spChg chg="mod">
          <ac:chgData name="Thomas Stensitzki" userId="75cafe6b-2f2a-469b-85c4-eec3b9c972ba" providerId="ADAL" clId="{13A7DD84-EBC7-44DF-A4B8-478E332BAF16}" dt="2021-08-10T16:55:06.419" v="1379" actId="14100"/>
          <ac:spMkLst>
            <pc:docMk/>
            <pc:sldMk cId="1492262341" sldId="506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27.659" v="1473" actId="20577"/>
          <ac:spMkLst>
            <pc:docMk/>
            <pc:sldMk cId="1492262341" sldId="506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24.464" v="1472" actId="20577"/>
        <pc:sldMkLst>
          <pc:docMk/>
          <pc:sldMk cId="2246989815" sldId="507"/>
        </pc:sldMkLst>
        <pc:spChg chg="mod">
          <ac:chgData name="Thomas Stensitzki" userId="75cafe6b-2f2a-469b-85c4-eec3b9c972ba" providerId="ADAL" clId="{13A7DD84-EBC7-44DF-A4B8-478E332BAF16}" dt="2021-08-10T16:55:22.616" v="1387" actId="1035"/>
          <ac:spMkLst>
            <pc:docMk/>
            <pc:sldMk cId="2246989815" sldId="507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24.464" v="1472" actId="20577"/>
          <ac:spMkLst>
            <pc:docMk/>
            <pc:sldMk cId="2246989815" sldId="507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19.865" v="1471" actId="20577"/>
        <pc:sldMkLst>
          <pc:docMk/>
          <pc:sldMk cId="389331669" sldId="508"/>
        </pc:sldMkLst>
        <pc:spChg chg="mod">
          <ac:chgData name="Thomas Stensitzki" userId="75cafe6b-2f2a-469b-85c4-eec3b9c972ba" providerId="ADAL" clId="{13A7DD84-EBC7-44DF-A4B8-478E332BAF16}" dt="2021-08-10T16:55:35.133" v="1417" actId="1036"/>
          <ac:spMkLst>
            <pc:docMk/>
            <pc:sldMk cId="389331669" sldId="508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19.865" v="1471" actId="20577"/>
          <ac:spMkLst>
            <pc:docMk/>
            <pc:sldMk cId="389331669" sldId="508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6:16.455" v="1470" actId="20577"/>
        <pc:sldMkLst>
          <pc:docMk/>
          <pc:sldMk cId="3227978394" sldId="509"/>
        </pc:sldMkLst>
        <pc:spChg chg="mod">
          <ac:chgData name="Thomas Stensitzki" userId="75cafe6b-2f2a-469b-85c4-eec3b9c972ba" providerId="ADAL" clId="{13A7DD84-EBC7-44DF-A4B8-478E332BAF16}" dt="2021-08-10T16:55:54.443" v="1442" actId="1036"/>
          <ac:spMkLst>
            <pc:docMk/>
            <pc:sldMk cId="3227978394" sldId="509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16.455" v="1470" actId="20577"/>
          <ac:spMkLst>
            <pc:docMk/>
            <pc:sldMk cId="3227978394" sldId="509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13.257" v="1469" actId="20577"/>
        <pc:sldMkLst>
          <pc:docMk/>
          <pc:sldMk cId="222762613" sldId="510"/>
        </pc:sldMkLst>
        <pc:spChg chg="mod">
          <ac:chgData name="Thomas Stensitzki" userId="75cafe6b-2f2a-469b-85c4-eec3b9c972ba" providerId="ADAL" clId="{13A7DD84-EBC7-44DF-A4B8-478E332BAF16}" dt="2021-08-10T16:56:10.651" v="1468" actId="14100"/>
          <ac:spMkLst>
            <pc:docMk/>
            <pc:sldMk cId="222762613" sldId="510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13.257" v="1469" actId="20577"/>
          <ac:spMkLst>
            <pc:docMk/>
            <pc:sldMk cId="222762613" sldId="510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51.530" v="1502" actId="1035"/>
        <pc:sldMkLst>
          <pc:docMk/>
          <pc:sldMk cId="1154144205" sldId="511"/>
        </pc:sldMkLst>
        <pc:spChg chg="mod">
          <ac:chgData name="Thomas Stensitzki" userId="75cafe6b-2f2a-469b-85c4-eec3b9c972ba" providerId="ADAL" clId="{13A7DD84-EBC7-44DF-A4B8-478E332BAF16}" dt="2021-08-10T16:56:51.530" v="1502" actId="1035"/>
          <ac:spMkLst>
            <pc:docMk/>
            <pc:sldMk cId="1154144205" sldId="511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7:27.205" v="1511" actId="14100"/>
        <pc:sldMkLst>
          <pc:docMk/>
          <pc:sldMk cId="409371138" sldId="512"/>
        </pc:sldMkLst>
        <pc:spChg chg="mod">
          <ac:chgData name="Thomas Stensitzki" userId="75cafe6b-2f2a-469b-85c4-eec3b9c972ba" providerId="ADAL" clId="{13A7DD84-EBC7-44DF-A4B8-478E332BAF16}" dt="2021-08-10T16:57:27.205" v="1511" actId="14100"/>
          <ac:spMkLst>
            <pc:docMk/>
            <pc:sldMk cId="409371138" sldId="512"/>
            <ac:spMk id="2" creationId="{909DC09D-B9A6-4493-9A72-1CA7ECB1F5CA}"/>
          </ac:spMkLst>
        </pc:spChg>
      </pc:sldChg>
      <pc:sldChg chg="addSp modSp new mod">
        <pc:chgData name="Thomas Stensitzki" userId="75cafe6b-2f2a-469b-85c4-eec3b9c972ba" providerId="ADAL" clId="{13A7DD84-EBC7-44DF-A4B8-478E332BAF16}" dt="2021-08-12T08:25:12.450" v="1635" actId="255"/>
        <pc:sldMkLst>
          <pc:docMk/>
          <pc:sldMk cId="2923837414" sldId="513"/>
        </pc:sldMkLst>
        <pc:spChg chg="mod">
          <ac:chgData name="Thomas Stensitzki" userId="75cafe6b-2f2a-469b-85c4-eec3b9c972ba" providerId="ADAL" clId="{13A7DD84-EBC7-44DF-A4B8-478E332BAF16}" dt="2021-08-12T08:21:38.595" v="1578" actId="20577"/>
          <ac:spMkLst>
            <pc:docMk/>
            <pc:sldMk cId="2923837414" sldId="513"/>
            <ac:spMk id="2" creationId="{BE2F18A5-78AE-405E-A20F-1654BB71EEC0}"/>
          </ac:spMkLst>
        </pc:spChg>
        <pc:spChg chg="mod">
          <ac:chgData name="Thomas Stensitzki" userId="75cafe6b-2f2a-469b-85c4-eec3b9c972ba" providerId="ADAL" clId="{13A7DD84-EBC7-44DF-A4B8-478E332BAF16}" dt="2021-08-12T08:25:12.450" v="1635" actId="255"/>
          <ac:spMkLst>
            <pc:docMk/>
            <pc:sldMk cId="2923837414" sldId="513"/>
            <ac:spMk id="3" creationId="{0EF91AAF-22C9-467A-BB36-B9178FCA5D28}"/>
          </ac:spMkLst>
        </pc:spChg>
        <pc:picChg chg="add mod">
          <ac:chgData name="Thomas Stensitzki" userId="75cafe6b-2f2a-469b-85c4-eec3b9c972ba" providerId="ADAL" clId="{13A7DD84-EBC7-44DF-A4B8-478E332BAF16}" dt="2021-08-12T08:23:34.516" v="1619" actId="1440"/>
          <ac:picMkLst>
            <pc:docMk/>
            <pc:sldMk cId="2923837414" sldId="513"/>
            <ac:picMk id="5" creationId="{4E13512F-C714-449D-B13D-17EE7BDEB782}"/>
          </ac:picMkLst>
        </pc:picChg>
      </pc:sldChg>
    </pc:docChg>
  </pc:docChgLst>
  <pc:docChgLst>
    <pc:chgData name="Thomas Stensitzki" userId="75cafe6b-2f2a-469b-85c4-eec3b9c972ba" providerId="ADAL" clId="{363DE228-8D93-47E2-A1D5-6CB8C68569A9}"/>
    <pc:docChg chg="undo custSel addSld delSld modSld sldOrd addSection modSection">
      <pc:chgData name="Thomas Stensitzki" userId="75cafe6b-2f2a-469b-85c4-eec3b9c972ba" providerId="ADAL" clId="{363DE228-8D93-47E2-A1D5-6CB8C68569A9}" dt="2021-04-17T16:51:45.081" v="4048" actId="478"/>
      <pc:docMkLst>
        <pc:docMk/>
      </pc:docMkLst>
      <pc:sldChg chg="modSp mod">
        <pc:chgData name="Thomas Stensitzki" userId="75cafe6b-2f2a-469b-85c4-eec3b9c972ba" providerId="ADAL" clId="{363DE228-8D93-47E2-A1D5-6CB8C68569A9}" dt="2021-04-11T08:56:56.521" v="8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363DE228-8D93-47E2-A1D5-6CB8C68569A9}" dt="2021-04-11T08:56:56.521" v="8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363DE228-8D93-47E2-A1D5-6CB8C68569A9}" dt="2021-04-11T10:04:19.734" v="21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363DE228-8D93-47E2-A1D5-6CB8C68569A9}" dt="2021-04-11T10:04:19.734" v="21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addSp modSp mod">
        <pc:chgData name="Thomas Stensitzki" userId="75cafe6b-2f2a-469b-85c4-eec3b9c972ba" providerId="ADAL" clId="{363DE228-8D93-47E2-A1D5-6CB8C68569A9}" dt="2021-04-15T18:20:42.395" v="3942" actId="1076"/>
        <pc:sldMkLst>
          <pc:docMk/>
          <pc:sldMk cId="3332792154" sldId="258"/>
        </pc:sldMkLst>
        <pc:spChg chg="mod">
          <ac:chgData name="Thomas Stensitzki" userId="75cafe6b-2f2a-469b-85c4-eec3b9c972ba" providerId="ADAL" clId="{363DE228-8D93-47E2-A1D5-6CB8C68569A9}" dt="2021-04-15T18:19:23.763" v="3933" actId="20577"/>
          <ac:spMkLst>
            <pc:docMk/>
            <pc:sldMk cId="3332792154" sldId="258"/>
            <ac:spMk id="3" creationId="{3A5A44EB-7FB9-473A-8ED3-C49DDD2E65AB}"/>
          </ac:spMkLst>
        </pc:spChg>
        <pc:picChg chg="add mod">
          <ac:chgData name="Thomas Stensitzki" userId="75cafe6b-2f2a-469b-85c4-eec3b9c972ba" providerId="ADAL" clId="{363DE228-8D93-47E2-A1D5-6CB8C68569A9}" dt="2021-04-15T18:20:42.395" v="3942" actId="1076"/>
          <ac:picMkLst>
            <pc:docMk/>
            <pc:sldMk cId="3332792154" sldId="258"/>
            <ac:picMk id="5" creationId="{EEE89219-4CF0-44A2-811B-A2CBC860BCCC}"/>
          </ac:picMkLst>
        </pc:picChg>
      </pc:sldChg>
      <pc:sldChg chg="modSp mod">
        <pc:chgData name="Thomas Stensitzki" userId="75cafe6b-2f2a-469b-85c4-eec3b9c972ba" providerId="ADAL" clId="{363DE228-8D93-47E2-A1D5-6CB8C68569A9}" dt="2021-04-11T10:05:00.198" v="62" actId="20577"/>
        <pc:sldMkLst>
          <pc:docMk/>
          <pc:sldMk cId="2698998357" sldId="260"/>
        </pc:sldMkLst>
        <pc:spChg chg="mod">
          <ac:chgData name="Thomas Stensitzki" userId="75cafe6b-2f2a-469b-85c4-eec3b9c972ba" providerId="ADAL" clId="{363DE228-8D93-47E2-A1D5-6CB8C68569A9}" dt="2021-04-11T10:04:38.120" v="22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363DE228-8D93-47E2-A1D5-6CB8C68569A9}" dt="2021-04-11T10:05:00.198" v="62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363DE228-8D93-47E2-A1D5-6CB8C68569A9}" dt="2021-04-17T11:19:18.618" v="3944" actId="20577"/>
        <pc:sldMkLst>
          <pc:docMk/>
          <pc:sldMk cId="4007670073" sldId="268"/>
        </pc:sldMkLst>
        <pc:spChg chg="mod">
          <ac:chgData name="Thomas Stensitzki" userId="75cafe6b-2f2a-469b-85c4-eec3b9c972ba" providerId="ADAL" clId="{363DE228-8D93-47E2-A1D5-6CB8C68569A9}" dt="2021-04-17T11:19:18.618" v="3944" actId="20577"/>
          <ac:spMkLst>
            <pc:docMk/>
            <pc:sldMk cId="4007670073" sldId="268"/>
            <ac:spMk id="4" creationId="{F3A15CBD-C746-44A3-A4F0-4898CE2F02E6}"/>
          </ac:spMkLst>
        </pc:spChg>
      </pc:sldChg>
      <pc:sldChg chg="modSp mod">
        <pc:chgData name="Thomas Stensitzki" userId="75cafe6b-2f2a-469b-85c4-eec3b9c972ba" providerId="ADAL" clId="{363DE228-8D93-47E2-A1D5-6CB8C68569A9}" dt="2021-04-13T16:17:42.792" v="3788" actId="6549"/>
        <pc:sldMkLst>
          <pc:docMk/>
          <pc:sldMk cId="2721051844" sldId="269"/>
        </pc:sldMkLst>
        <pc:spChg chg="mod">
          <ac:chgData name="Thomas Stensitzki" userId="75cafe6b-2f2a-469b-85c4-eec3b9c972ba" providerId="ADAL" clId="{363DE228-8D93-47E2-A1D5-6CB8C68569A9}" dt="2021-04-13T16:17:42.792" v="3788" actId="6549"/>
          <ac:spMkLst>
            <pc:docMk/>
            <pc:sldMk cId="2721051844" sldId="269"/>
            <ac:spMk id="5" creationId="{C24DACB5-1BEC-4C86-9652-BAFD8DE56FEF}"/>
          </ac:spMkLst>
        </pc:spChg>
      </pc:sldChg>
      <pc:sldChg chg="modSp mod">
        <pc:chgData name="Thomas Stensitzki" userId="75cafe6b-2f2a-469b-85c4-eec3b9c972ba" providerId="ADAL" clId="{363DE228-8D93-47E2-A1D5-6CB8C68569A9}" dt="2021-04-15T16:27:33.529" v="3888" actId="6549"/>
        <pc:sldMkLst>
          <pc:docMk/>
          <pc:sldMk cId="466045460" sldId="296"/>
        </pc:sldMkLst>
        <pc:spChg chg="mod">
          <ac:chgData name="Thomas Stensitzki" userId="75cafe6b-2f2a-469b-85c4-eec3b9c972ba" providerId="ADAL" clId="{363DE228-8D93-47E2-A1D5-6CB8C68569A9}" dt="2021-04-15T16:27:33.529" v="3888" actId="6549"/>
          <ac:spMkLst>
            <pc:docMk/>
            <pc:sldMk cId="466045460" sldId="296"/>
            <ac:spMk id="3" creationId="{3DE143F2-5A09-45BF-B00B-7298420C5BE2}"/>
          </ac:spMkLst>
        </pc:spChg>
      </pc:sldChg>
      <pc:sldChg chg="modSp mod">
        <pc:chgData name="Thomas Stensitzki" userId="75cafe6b-2f2a-469b-85c4-eec3b9c972ba" providerId="ADAL" clId="{363DE228-8D93-47E2-A1D5-6CB8C68569A9}" dt="2021-04-11T10:05:47.817" v="111" actId="20577"/>
        <pc:sldMkLst>
          <pc:docMk/>
          <pc:sldMk cId="53967156" sldId="297"/>
        </pc:sldMkLst>
        <pc:spChg chg="mod">
          <ac:chgData name="Thomas Stensitzki" userId="75cafe6b-2f2a-469b-85c4-eec3b9c972ba" providerId="ADAL" clId="{363DE228-8D93-47E2-A1D5-6CB8C68569A9}" dt="2021-04-11T10:05:30.095" v="67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363DE228-8D93-47E2-A1D5-6CB8C68569A9}" dt="2021-04-11T10:05:47.817" v="111" actId="20577"/>
          <ac:spMkLst>
            <pc:docMk/>
            <pc:sldMk cId="53967156" sldId="297"/>
            <ac:spMk id="5" creationId="{F3459BE7-1731-4733-A912-12977C68CFD6}"/>
          </ac:spMkLst>
        </pc:spChg>
      </pc:sldChg>
      <pc:sldChg chg="modSp mod modAnim">
        <pc:chgData name="Thomas Stensitzki" userId="75cafe6b-2f2a-469b-85c4-eec3b9c972ba" providerId="ADAL" clId="{363DE228-8D93-47E2-A1D5-6CB8C68569A9}" dt="2021-04-11T10:11:21.512" v="229" actId="6549"/>
        <pc:sldMkLst>
          <pc:docMk/>
          <pc:sldMk cId="222169851" sldId="312"/>
        </pc:sldMkLst>
        <pc:spChg chg="mod">
          <ac:chgData name="Thomas Stensitzki" userId="75cafe6b-2f2a-469b-85c4-eec3b9c972ba" providerId="ADAL" clId="{363DE228-8D93-47E2-A1D5-6CB8C68569A9}" dt="2021-04-11T10:11:21.512" v="229" actId="6549"/>
          <ac:spMkLst>
            <pc:docMk/>
            <pc:sldMk cId="222169851" sldId="312"/>
            <ac:spMk id="5" creationId="{E4B561B6-C0CF-43D8-8BC7-F305B96C47C8}"/>
          </ac:spMkLst>
        </pc:spChg>
      </pc:sldChg>
      <pc:sldChg chg="modSp mod modNotesTx">
        <pc:chgData name="Thomas Stensitzki" userId="75cafe6b-2f2a-469b-85c4-eec3b9c972ba" providerId="ADAL" clId="{363DE228-8D93-47E2-A1D5-6CB8C68569A9}" dt="2021-04-13T16:12:45.533" v="3594" actId="6549"/>
        <pc:sldMkLst>
          <pc:docMk/>
          <pc:sldMk cId="3298503951" sldId="372"/>
        </pc:sldMkLst>
        <pc:spChg chg="mod">
          <ac:chgData name="Thomas Stensitzki" userId="75cafe6b-2f2a-469b-85c4-eec3b9c972ba" providerId="ADAL" clId="{363DE228-8D93-47E2-A1D5-6CB8C68569A9}" dt="2021-04-11T10:55:46.462" v="1153" actId="14100"/>
          <ac:spMkLst>
            <pc:docMk/>
            <pc:sldMk cId="3298503951" sldId="372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11:06.803" v="3487" actId="6549"/>
          <ac:spMkLst>
            <pc:docMk/>
            <pc:sldMk cId="3298503951" sldId="372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363DE228-8D93-47E2-A1D5-6CB8C68569A9}" dt="2021-04-11T10:05:16.402" v="66" actId="47"/>
        <pc:sldMkLst>
          <pc:docMk/>
          <pc:sldMk cId="1108181351" sldId="377"/>
        </pc:sldMkLst>
      </pc:sldChg>
      <pc:sldChg chg="modSp mod modNotesTx">
        <pc:chgData name="Thomas Stensitzki" userId="75cafe6b-2f2a-469b-85c4-eec3b9c972ba" providerId="ADAL" clId="{363DE228-8D93-47E2-A1D5-6CB8C68569A9}" dt="2021-04-13T15:55:03.787" v="2849" actId="14100"/>
        <pc:sldMkLst>
          <pc:docMk/>
          <pc:sldMk cId="2227487991" sldId="378"/>
        </pc:sldMkLst>
        <pc:spChg chg="mod">
          <ac:chgData name="Thomas Stensitzki" userId="75cafe6b-2f2a-469b-85c4-eec3b9c972ba" providerId="ADAL" clId="{363DE228-8D93-47E2-A1D5-6CB8C68569A9}" dt="2021-04-13T15:55:03.787" v="2849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1T10:13:05.675" v="278" actId="20577"/>
          <ac:spMkLst>
            <pc:docMk/>
            <pc:sldMk cId="2227487991" sldId="378"/>
            <ac:spMk id="4" creationId="{D12969B4-351A-4517-A5B8-3E6AD9CDB206}"/>
          </ac:spMkLst>
        </pc:spChg>
        <pc:spChg chg="mod">
          <ac:chgData name="Thomas Stensitzki" userId="75cafe6b-2f2a-469b-85c4-eec3b9c972ba" providerId="ADAL" clId="{363DE228-8D93-47E2-A1D5-6CB8C68569A9}" dt="2021-04-11T10:59:23.370" v="1259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addSp delSp modSp mod chgLayout modNotesTx">
        <pc:chgData name="Thomas Stensitzki" userId="75cafe6b-2f2a-469b-85c4-eec3b9c972ba" providerId="ADAL" clId="{363DE228-8D93-47E2-A1D5-6CB8C68569A9}" dt="2021-04-11T10:43:04.830" v="820" actId="108"/>
        <pc:sldMkLst>
          <pc:docMk/>
          <pc:sldMk cId="4126930427" sldId="379"/>
        </pc:sldMkLst>
        <pc:spChg chg="mod ord">
          <ac:chgData name="Thomas Stensitzki" userId="75cafe6b-2f2a-469b-85c4-eec3b9c972ba" providerId="ADAL" clId="{363DE228-8D93-47E2-A1D5-6CB8C68569A9}" dt="2021-04-11T10:36:23.975" v="745"/>
          <ac:spMkLst>
            <pc:docMk/>
            <pc:sldMk cId="4126930427" sldId="379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0:43:04.830" v="820" actId="108"/>
          <ac:spMkLst>
            <pc:docMk/>
            <pc:sldMk cId="4126930427" sldId="379"/>
            <ac:spMk id="3" creationId="{640681BE-521C-4DA5-8225-6EDEBEF53EB0}"/>
          </ac:spMkLst>
        </pc:spChg>
        <pc:picChg chg="del">
          <ac:chgData name="Thomas Stensitzki" userId="75cafe6b-2f2a-469b-85c4-eec3b9c972ba" providerId="ADAL" clId="{363DE228-8D93-47E2-A1D5-6CB8C68569A9}" dt="2021-04-11T10:14:58.629" v="302" actId="478"/>
          <ac:picMkLst>
            <pc:docMk/>
            <pc:sldMk cId="4126930427" sldId="379"/>
            <ac:picMk id="1026" creationId="{6F4D62F5-9A7A-4568-B0C8-37200F0AADF0}"/>
          </ac:picMkLst>
        </pc:picChg>
      </pc:sldChg>
      <pc:sldChg chg="del">
        <pc:chgData name="Thomas Stensitzki" userId="75cafe6b-2f2a-469b-85c4-eec3b9c972ba" providerId="ADAL" clId="{363DE228-8D93-47E2-A1D5-6CB8C68569A9}" dt="2021-04-11T10:12:07.961" v="249" actId="47"/>
        <pc:sldMkLst>
          <pc:docMk/>
          <pc:sldMk cId="2961263446" sldId="380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2134997509" sldId="381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804569921" sldId="382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200616128" sldId="383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706860444" sldId="384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618174212" sldId="385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318153121" sldId="386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558906762" sldId="387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2051762330" sldId="388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3866198253" sldId="389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281650883" sldId="390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2585887928" sldId="391"/>
        </pc:sldMkLst>
      </pc:sldChg>
      <pc:sldChg chg="addSp">
        <pc:chgData name="Thomas Stensitzki" userId="75cafe6b-2f2a-469b-85c4-eec3b9c972ba" providerId="ADAL" clId="{363DE228-8D93-47E2-A1D5-6CB8C68569A9}" dt="2021-04-11T10:16:07.641" v="330"/>
        <pc:sldMkLst>
          <pc:docMk/>
          <pc:sldMk cId="1406229965" sldId="392"/>
        </pc:sldMkLst>
        <pc:picChg chg="add">
          <ac:chgData name="Thomas Stensitzki" userId="75cafe6b-2f2a-469b-85c4-eec3b9c972ba" providerId="ADAL" clId="{363DE228-8D93-47E2-A1D5-6CB8C68569A9}" dt="2021-04-11T10:16:07.641" v="330"/>
          <ac:picMkLst>
            <pc:docMk/>
            <pc:sldMk cId="1406229965" sldId="392"/>
            <ac:picMk id="1026" creationId="{043285E5-2210-4AFC-A5D8-BFCD39482712}"/>
          </ac:picMkLst>
        </pc:picChg>
      </pc:sldChg>
      <pc:sldChg chg="delSp modSp add del mod">
        <pc:chgData name="Thomas Stensitzki" userId="75cafe6b-2f2a-469b-85c4-eec3b9c972ba" providerId="ADAL" clId="{363DE228-8D93-47E2-A1D5-6CB8C68569A9}" dt="2021-04-11T12:38:00.651" v="2462" actId="1440"/>
        <pc:sldMkLst>
          <pc:docMk/>
          <pc:sldMk cId="2708846828" sldId="392"/>
        </pc:sldMkLst>
        <pc:spChg chg="mod">
          <ac:chgData name="Thomas Stensitzki" userId="75cafe6b-2f2a-469b-85c4-eec3b9c972ba" providerId="ADAL" clId="{363DE228-8D93-47E2-A1D5-6CB8C68569A9}" dt="2021-04-11T10:16:00.891" v="329"/>
          <ac:spMkLst>
            <pc:docMk/>
            <pc:sldMk cId="2708846828" sldId="392"/>
            <ac:spMk id="2" creationId="{11E5EEC8-6493-4BA0-8811-4A3F48FE62AF}"/>
          </ac:spMkLst>
        </pc:spChg>
        <pc:picChg chg="del">
          <ac:chgData name="Thomas Stensitzki" userId="75cafe6b-2f2a-469b-85c4-eec3b9c972ba" providerId="ADAL" clId="{363DE228-8D93-47E2-A1D5-6CB8C68569A9}" dt="2021-04-11T10:15:44.410" v="327" actId="478"/>
          <ac:picMkLst>
            <pc:docMk/>
            <pc:sldMk cId="2708846828" sldId="392"/>
            <ac:picMk id="4" creationId="{4F4D8847-2D1E-4810-BA5F-7518BE667DB4}"/>
          </ac:picMkLst>
        </pc:picChg>
        <pc:picChg chg="mod">
          <ac:chgData name="Thomas Stensitzki" userId="75cafe6b-2f2a-469b-85c4-eec3b9c972ba" providerId="ADAL" clId="{363DE228-8D93-47E2-A1D5-6CB8C68569A9}" dt="2021-04-11T12:38:00.651" v="2462" actId="1440"/>
          <ac:picMkLst>
            <pc:docMk/>
            <pc:sldMk cId="2708846828" sldId="392"/>
            <ac:picMk id="1026" creationId="{043285E5-2210-4AFC-A5D8-BFCD39482712}"/>
          </ac:picMkLst>
        </pc:picChg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63085039" sldId="393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125518215" sldId="394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389754536" sldId="395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169144543" sldId="397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482102076" sldId="398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771242240" sldId="399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425308375" sldId="400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556353505" sldId="402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957297632" sldId="403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4270566703" sldId="404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21006271" sldId="405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550572939" sldId="406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3064330710" sldId="407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323954105" sldId="408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974386544" sldId="409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79439695" sldId="410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3385880885" sldId="411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439447182" sldId="412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2971012066" sldId="413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183984408" sldId="414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388017731" sldId="415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390187629" sldId="416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737910627" sldId="417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540827525" sldId="418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2335610676" sldId="419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865896873" sldId="420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524395293" sldId="421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280545839" sldId="422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310606032" sldId="423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2775711133" sldId="424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206553185" sldId="425"/>
        </pc:sldMkLst>
      </pc:sldChg>
      <pc:sldChg chg="add ord">
        <pc:chgData name="Thomas Stensitzki" userId="75cafe6b-2f2a-469b-85c4-eec3b9c972ba" providerId="ADAL" clId="{363DE228-8D93-47E2-A1D5-6CB8C68569A9}" dt="2021-04-11T10:05:13.963" v="65"/>
        <pc:sldMkLst>
          <pc:docMk/>
          <pc:sldMk cId="3890497020" sldId="426"/>
        </pc:sldMkLst>
      </pc:sldChg>
      <pc:sldChg chg="addSp delSp modSp add del mod chgLayout modNotesTx">
        <pc:chgData name="Thomas Stensitzki" userId="75cafe6b-2f2a-469b-85c4-eec3b9c972ba" providerId="ADAL" clId="{363DE228-8D93-47E2-A1D5-6CB8C68569A9}" dt="2021-04-13T15:59:43.896" v="2947" actId="27636"/>
        <pc:sldMkLst>
          <pc:docMk/>
          <pc:sldMk cId="1307627255" sldId="427"/>
        </pc:sldMkLst>
        <pc:spChg chg="mod ord">
          <ac:chgData name="Thomas Stensitzki" userId="75cafe6b-2f2a-469b-85c4-eec3b9c972ba" providerId="ADAL" clId="{363DE228-8D93-47E2-A1D5-6CB8C68569A9}" dt="2021-04-11T10:42:39.361" v="816" actId="700"/>
          <ac:spMkLst>
            <pc:docMk/>
            <pc:sldMk cId="1307627255" sldId="427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3T15:59:43.896" v="2947" actId="27636"/>
          <ac:spMkLst>
            <pc:docMk/>
            <pc:sldMk cId="1307627255" sldId="427"/>
            <ac:spMk id="4" creationId="{22414E82-0501-4D9C-BD26-C17C4F59F20E}"/>
          </ac:spMkLst>
        </pc:spChg>
        <pc:spChg chg="add del mod">
          <ac:chgData name="Thomas Stensitzki" userId="75cafe6b-2f2a-469b-85c4-eec3b9c972ba" providerId="ADAL" clId="{363DE228-8D93-47E2-A1D5-6CB8C68569A9}" dt="2021-04-11T10:42:35.186" v="815" actId="478"/>
          <ac:spMkLst>
            <pc:docMk/>
            <pc:sldMk cId="1307627255" sldId="427"/>
            <ac:spMk id="5" creationId="{937AE2D3-5993-4F10-8262-EC45EBE8933B}"/>
          </ac:spMkLst>
        </pc:spChg>
        <pc:picChg chg="del mod">
          <ac:chgData name="Thomas Stensitzki" userId="75cafe6b-2f2a-469b-85c4-eec3b9c972ba" providerId="ADAL" clId="{363DE228-8D93-47E2-A1D5-6CB8C68569A9}" dt="2021-04-11T10:14:55.954" v="301" actId="478"/>
          <ac:picMkLst>
            <pc:docMk/>
            <pc:sldMk cId="1307627255" sldId="427"/>
            <ac:picMk id="1026" creationId="{6F4D62F5-9A7A-4568-B0C8-37200F0AADF0}"/>
          </ac:picMkLst>
        </pc:picChg>
        <pc:picChg chg="mod">
          <ac:chgData name="Thomas Stensitzki" userId="75cafe6b-2f2a-469b-85c4-eec3b9c972ba" providerId="ADAL" clId="{363DE228-8D93-47E2-A1D5-6CB8C68569A9}" dt="2021-04-13T15:59:39.739" v="2945" actId="1076"/>
          <ac:picMkLst>
            <pc:docMk/>
            <pc:sldMk cId="1307627255" sldId="427"/>
            <ac:picMk id="4098" creationId="{E10E7EF9-2BD3-4FE4-ACFA-F552284841ED}"/>
          </ac:picMkLst>
        </pc:picChg>
      </pc:sldChg>
      <pc:sldChg chg="addSp">
        <pc:chgData name="Thomas Stensitzki" userId="75cafe6b-2f2a-469b-85c4-eec3b9c972ba" providerId="ADAL" clId="{363DE228-8D93-47E2-A1D5-6CB8C68569A9}" dt="2021-04-11T10:41:15.968" v="807"/>
        <pc:sldMkLst>
          <pc:docMk/>
          <pc:sldMk cId="3881097693" sldId="427"/>
        </pc:sldMkLst>
        <pc:picChg chg="add">
          <ac:chgData name="Thomas Stensitzki" userId="75cafe6b-2f2a-469b-85c4-eec3b9c972ba" providerId="ADAL" clId="{363DE228-8D93-47E2-A1D5-6CB8C68569A9}" dt="2021-04-11T10:41:15.968" v="807"/>
          <ac:picMkLst>
            <pc:docMk/>
            <pc:sldMk cId="3881097693" sldId="427"/>
            <ac:picMk id="4098" creationId="{E10E7EF9-2BD3-4FE4-ACFA-F552284841ED}"/>
          </ac:picMkLst>
        </pc:picChg>
      </pc:sldChg>
      <pc:sldChg chg="addSp modSp add del mod modNotesTx">
        <pc:chgData name="Thomas Stensitzki" userId="75cafe6b-2f2a-469b-85c4-eec3b9c972ba" providerId="ADAL" clId="{363DE228-8D93-47E2-A1D5-6CB8C68569A9}" dt="2021-04-11T12:37:57.319" v="2460" actId="1440"/>
        <pc:sldMkLst>
          <pc:docMk/>
          <pc:sldMk cId="2443006273" sldId="428"/>
        </pc:sldMkLst>
        <pc:spChg chg="mod">
          <ac:chgData name="Thomas Stensitzki" userId="75cafe6b-2f2a-469b-85c4-eec3b9c972ba" providerId="ADAL" clId="{363DE228-8D93-47E2-A1D5-6CB8C68569A9}" dt="2021-04-11T10:27:12.244" v="627"/>
          <ac:spMkLst>
            <pc:docMk/>
            <pc:sldMk cId="2443006273" sldId="428"/>
            <ac:spMk id="2" creationId="{11E5EEC8-6493-4BA0-8811-4A3F48FE62AF}"/>
          </ac:spMkLst>
        </pc:spChg>
        <pc:spChg chg="add mod">
          <ac:chgData name="Thomas Stensitzki" userId="75cafe6b-2f2a-469b-85c4-eec3b9c972ba" providerId="ADAL" clId="{363DE228-8D93-47E2-A1D5-6CB8C68569A9}" dt="2021-04-11T10:31:19.642" v="681" actId="6549"/>
          <ac:spMkLst>
            <pc:docMk/>
            <pc:sldMk cId="2443006273" sldId="428"/>
            <ac:spMk id="5" creationId="{6A8D1552-1696-486B-9964-CEA61DEFC042}"/>
          </ac:spMkLst>
        </pc:spChg>
        <pc:picChg chg="mod">
          <ac:chgData name="Thomas Stensitzki" userId="75cafe6b-2f2a-469b-85c4-eec3b9c972ba" providerId="ADAL" clId="{363DE228-8D93-47E2-A1D5-6CB8C68569A9}" dt="2021-04-11T12:37:57.319" v="2460" actId="1440"/>
          <ac:picMkLst>
            <pc:docMk/>
            <pc:sldMk cId="2443006273" sldId="428"/>
            <ac:picMk id="3074" creationId="{34C63600-63F4-4247-8C21-941F3DD71546}"/>
          </ac:picMkLst>
        </pc:picChg>
      </pc:sldChg>
      <pc:sldChg chg="addSp">
        <pc:chgData name="Thomas Stensitzki" userId="75cafe6b-2f2a-469b-85c4-eec3b9c972ba" providerId="ADAL" clId="{363DE228-8D93-47E2-A1D5-6CB8C68569A9}" dt="2021-04-11T10:27:22.852" v="628"/>
        <pc:sldMkLst>
          <pc:docMk/>
          <pc:sldMk cId="4115615431" sldId="428"/>
        </pc:sldMkLst>
        <pc:picChg chg="add">
          <ac:chgData name="Thomas Stensitzki" userId="75cafe6b-2f2a-469b-85c4-eec3b9c972ba" providerId="ADAL" clId="{363DE228-8D93-47E2-A1D5-6CB8C68569A9}" dt="2021-04-11T10:27:22.852" v="628"/>
          <ac:picMkLst>
            <pc:docMk/>
            <pc:sldMk cId="4115615431" sldId="428"/>
            <ac:picMk id="3074" creationId="{34C63600-63F4-4247-8C21-941F3DD71546}"/>
          </ac:picMkLst>
        </pc:picChg>
      </pc:sldChg>
      <pc:sldChg chg="addSp">
        <pc:chgData name="Thomas Stensitzki" userId="75cafe6b-2f2a-469b-85c4-eec3b9c972ba" providerId="ADAL" clId="{363DE228-8D93-47E2-A1D5-6CB8C68569A9}" dt="2021-04-11T10:16:41.322" v="337"/>
        <pc:sldMkLst>
          <pc:docMk/>
          <pc:sldMk cId="257568806" sldId="429"/>
        </pc:sldMkLst>
        <pc:picChg chg="add">
          <ac:chgData name="Thomas Stensitzki" userId="75cafe6b-2f2a-469b-85c4-eec3b9c972ba" providerId="ADAL" clId="{363DE228-8D93-47E2-A1D5-6CB8C68569A9}" dt="2021-04-11T10:16:41.322" v="337"/>
          <ac:picMkLst>
            <pc:docMk/>
            <pc:sldMk cId="257568806" sldId="429"/>
            <ac:picMk id="2050" creationId="{44379D87-0985-4BAA-A1C6-AD5BA2780059}"/>
          </ac:picMkLst>
        </pc:picChg>
      </pc:sldChg>
      <pc:sldChg chg="addSp delSp modSp add del mod">
        <pc:chgData name="Thomas Stensitzki" userId="75cafe6b-2f2a-469b-85c4-eec3b9c972ba" providerId="ADAL" clId="{363DE228-8D93-47E2-A1D5-6CB8C68569A9}" dt="2021-04-11T12:37:59.075" v="2461" actId="1440"/>
        <pc:sldMkLst>
          <pc:docMk/>
          <pc:sldMk cId="3040654567" sldId="429"/>
        </pc:sldMkLst>
        <pc:spChg chg="add mod">
          <ac:chgData name="Thomas Stensitzki" userId="75cafe6b-2f2a-469b-85c4-eec3b9c972ba" providerId="ADAL" clId="{363DE228-8D93-47E2-A1D5-6CB8C68569A9}" dt="2021-04-11T10:19:35.267" v="612" actId="20577"/>
          <ac:spMkLst>
            <pc:docMk/>
            <pc:sldMk cId="3040654567" sldId="429"/>
            <ac:spMk id="3" creationId="{66725B6B-F40C-4F81-ABCA-FC50364EDBC2}"/>
          </ac:spMkLst>
        </pc:spChg>
        <pc:spChg chg="add del">
          <ac:chgData name="Thomas Stensitzki" userId="75cafe6b-2f2a-469b-85c4-eec3b9c972ba" providerId="ADAL" clId="{363DE228-8D93-47E2-A1D5-6CB8C68569A9}" dt="2021-04-11T10:16:37.131" v="336" actId="22"/>
          <ac:spMkLst>
            <pc:docMk/>
            <pc:sldMk cId="3040654567" sldId="429"/>
            <ac:spMk id="5" creationId="{0C6DCA73-62BB-477D-863C-3DFE0A9D7608}"/>
          </ac:spMkLst>
        </pc:spChg>
        <pc:picChg chg="del">
          <ac:chgData name="Thomas Stensitzki" userId="75cafe6b-2f2a-469b-85c4-eec3b9c972ba" providerId="ADAL" clId="{363DE228-8D93-47E2-A1D5-6CB8C68569A9}" dt="2021-04-11T10:16:27.676" v="334" actId="478"/>
          <ac:picMkLst>
            <pc:docMk/>
            <pc:sldMk cId="3040654567" sldId="429"/>
            <ac:picMk id="1026" creationId="{043285E5-2210-4AFC-A5D8-BFCD39482712}"/>
          </ac:picMkLst>
        </pc:picChg>
        <pc:picChg chg="mod">
          <ac:chgData name="Thomas Stensitzki" userId="75cafe6b-2f2a-469b-85c4-eec3b9c972ba" providerId="ADAL" clId="{363DE228-8D93-47E2-A1D5-6CB8C68569A9}" dt="2021-04-11T12:37:59.075" v="2461" actId="1440"/>
          <ac:picMkLst>
            <pc:docMk/>
            <pc:sldMk cId="3040654567" sldId="429"/>
            <ac:picMk id="2050" creationId="{44379D87-0985-4BAA-A1C6-AD5BA2780059}"/>
          </ac:picMkLst>
        </pc:picChg>
      </pc:sldChg>
      <pc:sldChg chg="addSp modSp add mod chgLayout">
        <pc:chgData name="Thomas Stensitzki" userId="75cafe6b-2f2a-469b-85c4-eec3b9c972ba" providerId="ADAL" clId="{363DE228-8D93-47E2-A1D5-6CB8C68569A9}" dt="2021-04-11T10:50:10.484" v="1088" actId="20577"/>
        <pc:sldMkLst>
          <pc:docMk/>
          <pc:sldMk cId="4042123349" sldId="430"/>
        </pc:sldMkLst>
        <pc:spChg chg="mod ord">
          <ac:chgData name="Thomas Stensitzki" userId="75cafe6b-2f2a-469b-85c4-eec3b9c972ba" providerId="ADAL" clId="{363DE228-8D93-47E2-A1D5-6CB8C68569A9}" dt="2021-04-11T10:48:03.879" v="899" actId="700"/>
          <ac:spMkLst>
            <pc:docMk/>
            <pc:sldMk cId="4042123349" sldId="430"/>
            <ac:spMk id="2" creationId="{11E5EEC8-6493-4BA0-8811-4A3F48FE62AF}"/>
          </ac:spMkLst>
        </pc:spChg>
        <pc:spChg chg="add mod ord">
          <ac:chgData name="Thomas Stensitzki" userId="75cafe6b-2f2a-469b-85c4-eec3b9c972ba" providerId="ADAL" clId="{363DE228-8D93-47E2-A1D5-6CB8C68569A9}" dt="2021-04-11T10:50:10.484" v="1088" actId="20577"/>
          <ac:spMkLst>
            <pc:docMk/>
            <pc:sldMk cId="4042123349" sldId="430"/>
            <ac:spMk id="3" creationId="{C38F2182-44D9-4C66-929D-0A2EE829EF3E}"/>
          </ac:spMkLst>
        </pc:spChg>
      </pc:sldChg>
      <pc:sldChg chg="modSp add del mod modNotesTx">
        <pc:chgData name="Thomas Stensitzki" userId="75cafe6b-2f2a-469b-85c4-eec3b9c972ba" providerId="ADAL" clId="{363DE228-8D93-47E2-A1D5-6CB8C68569A9}" dt="2021-04-13T16:19:07.791" v="3796" actId="1076"/>
        <pc:sldMkLst>
          <pc:docMk/>
          <pc:sldMk cId="1699899763" sldId="431"/>
        </pc:sldMkLst>
        <pc:spChg chg="mod">
          <ac:chgData name="Thomas Stensitzki" userId="75cafe6b-2f2a-469b-85c4-eec3b9c972ba" providerId="ADAL" clId="{363DE228-8D93-47E2-A1D5-6CB8C68569A9}" dt="2021-04-11T10:51:40.680" v="1108"/>
          <ac:spMkLst>
            <pc:docMk/>
            <pc:sldMk cId="1699899763" sldId="431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3T16:19:07.791" v="3796" actId="1076"/>
          <ac:picMkLst>
            <pc:docMk/>
            <pc:sldMk cId="1699899763" sldId="431"/>
            <ac:picMk id="5122" creationId="{82A7607B-48A8-4617-A3AC-D6ECE7081D09}"/>
          </ac:picMkLst>
        </pc:picChg>
      </pc:sldChg>
      <pc:sldChg chg="addSp delSp modSp add del mod chgLayout">
        <pc:chgData name="Thomas Stensitzki" userId="75cafe6b-2f2a-469b-85c4-eec3b9c972ba" providerId="ADAL" clId="{363DE228-8D93-47E2-A1D5-6CB8C68569A9}" dt="2021-04-11T10:29:44.337" v="658" actId="2696"/>
        <pc:sldMkLst>
          <pc:docMk/>
          <pc:sldMk cId="3240557133" sldId="431"/>
        </pc:sldMkLst>
        <pc:spChg chg="mod ord">
          <ac:chgData name="Thomas Stensitzki" userId="75cafe6b-2f2a-469b-85c4-eec3b9c972ba" providerId="ADAL" clId="{363DE228-8D93-47E2-A1D5-6CB8C68569A9}" dt="2021-04-11T10:28:22.183" v="634" actId="700"/>
          <ac:spMkLst>
            <pc:docMk/>
            <pc:sldMk cId="3240557133" sldId="431"/>
            <ac:spMk id="2" creationId="{11E5EEC8-6493-4BA0-8811-4A3F48FE62AF}"/>
          </ac:spMkLst>
        </pc:spChg>
        <pc:spChg chg="add mod ord">
          <ac:chgData name="Thomas Stensitzki" userId="75cafe6b-2f2a-469b-85c4-eec3b9c972ba" providerId="ADAL" clId="{363DE228-8D93-47E2-A1D5-6CB8C68569A9}" dt="2021-04-11T10:29:15.899" v="657" actId="20577"/>
          <ac:spMkLst>
            <pc:docMk/>
            <pc:sldMk cId="3240557133" sldId="431"/>
            <ac:spMk id="3" creationId="{45908EBD-EAC5-4CB4-94A5-D30E0B68152C}"/>
          </ac:spMkLst>
        </pc:spChg>
        <pc:picChg chg="del">
          <ac:chgData name="Thomas Stensitzki" userId="75cafe6b-2f2a-469b-85c4-eec3b9c972ba" providerId="ADAL" clId="{363DE228-8D93-47E2-A1D5-6CB8C68569A9}" dt="2021-04-11T10:28:18.495" v="633" actId="478"/>
          <ac:picMkLst>
            <pc:docMk/>
            <pc:sldMk cId="3240557133" sldId="431"/>
            <ac:picMk id="3074" creationId="{34C63600-63F4-4247-8C21-941F3DD71546}"/>
          </ac:picMkLst>
        </pc:picChg>
      </pc:sldChg>
      <pc:sldChg chg="addSp">
        <pc:chgData name="Thomas Stensitzki" userId="75cafe6b-2f2a-469b-85c4-eec3b9c972ba" providerId="ADAL" clId="{363DE228-8D93-47E2-A1D5-6CB8C68569A9}" dt="2021-04-11T10:51:45.946" v="1109"/>
        <pc:sldMkLst>
          <pc:docMk/>
          <pc:sldMk cId="3409143287" sldId="431"/>
        </pc:sldMkLst>
        <pc:picChg chg="add">
          <ac:chgData name="Thomas Stensitzki" userId="75cafe6b-2f2a-469b-85c4-eec3b9c972ba" providerId="ADAL" clId="{363DE228-8D93-47E2-A1D5-6CB8C68569A9}" dt="2021-04-11T10:51:45.946" v="1109"/>
          <ac:picMkLst>
            <pc:docMk/>
            <pc:sldMk cId="3409143287" sldId="431"/>
            <ac:picMk id="5122" creationId="{82A7607B-48A8-4617-A3AC-D6ECE7081D09}"/>
          </ac:picMkLst>
        </pc:picChg>
      </pc:sldChg>
      <pc:sldChg chg="addSp">
        <pc:chgData name="Thomas Stensitzki" userId="75cafe6b-2f2a-469b-85c4-eec3b9c972ba" providerId="ADAL" clId="{363DE228-8D93-47E2-A1D5-6CB8C68569A9}" dt="2021-04-11T12:39:11.246" v="2485"/>
        <pc:sldMkLst>
          <pc:docMk/>
          <pc:sldMk cId="3392416001" sldId="432"/>
        </pc:sldMkLst>
        <pc:picChg chg="add">
          <ac:chgData name="Thomas Stensitzki" userId="75cafe6b-2f2a-469b-85c4-eec3b9c972ba" providerId="ADAL" clId="{363DE228-8D93-47E2-A1D5-6CB8C68569A9}" dt="2021-04-11T12:39:11.246" v="2485"/>
          <ac:picMkLst>
            <pc:docMk/>
            <pc:sldMk cId="3392416001" sldId="432"/>
            <ac:picMk id="26626" creationId="{3663870A-A009-4064-85E8-BB1974DE3D4A}"/>
          </ac:picMkLst>
        </pc:picChg>
      </pc:sldChg>
      <pc:sldChg chg="addSp delSp modSp add del mod modNotesTx">
        <pc:chgData name="Thomas Stensitzki" userId="75cafe6b-2f2a-469b-85c4-eec3b9c972ba" providerId="ADAL" clId="{363DE228-8D93-47E2-A1D5-6CB8C68569A9}" dt="2021-04-13T16:14:23.877" v="3715" actId="1440"/>
        <pc:sldMkLst>
          <pc:docMk/>
          <pc:sldMk cId="3748413395" sldId="432"/>
        </pc:sldMkLst>
        <pc:spChg chg="mod">
          <ac:chgData name="Thomas Stensitzki" userId="75cafe6b-2f2a-469b-85c4-eec3b9c972ba" providerId="ADAL" clId="{363DE228-8D93-47E2-A1D5-6CB8C68569A9}" dt="2021-04-13T16:10:05.745" v="3472" actId="20577"/>
          <ac:spMkLst>
            <pc:docMk/>
            <pc:sldMk cId="3748413395" sldId="432"/>
            <ac:spMk id="2" creationId="{11E5EEC8-6493-4BA0-8811-4A3F48FE62AF}"/>
          </ac:spMkLst>
        </pc:spChg>
        <pc:spChg chg="add del">
          <ac:chgData name="Thomas Stensitzki" userId="75cafe6b-2f2a-469b-85c4-eec3b9c972ba" providerId="ADAL" clId="{363DE228-8D93-47E2-A1D5-6CB8C68569A9}" dt="2021-04-11T12:39:28.733" v="2490" actId="22"/>
          <ac:spMkLst>
            <pc:docMk/>
            <pc:sldMk cId="3748413395" sldId="432"/>
            <ac:spMk id="5" creationId="{A2968577-50C0-484C-8753-D556C4E05ECD}"/>
          </ac:spMkLst>
        </pc:spChg>
        <pc:picChg chg="mod">
          <ac:chgData name="Thomas Stensitzki" userId="75cafe6b-2f2a-469b-85c4-eec3b9c972ba" providerId="ADAL" clId="{363DE228-8D93-47E2-A1D5-6CB8C68569A9}" dt="2021-04-13T16:14:23.877" v="3715" actId="1440"/>
          <ac:picMkLst>
            <pc:docMk/>
            <pc:sldMk cId="3748413395" sldId="432"/>
            <ac:picMk id="26626" creationId="{3663870A-A009-4064-85E8-BB1974DE3D4A}"/>
          </ac:picMkLst>
        </pc:picChg>
      </pc:sldChg>
      <pc:sldChg chg="addSp modSp add del mod">
        <pc:chgData name="Thomas Stensitzki" userId="75cafe6b-2f2a-469b-85c4-eec3b9c972ba" providerId="ADAL" clId="{363DE228-8D93-47E2-A1D5-6CB8C68569A9}" dt="2021-04-13T16:24:25.524" v="3812" actId="1076"/>
        <pc:sldMkLst>
          <pc:docMk/>
          <pc:sldMk cId="2909965873" sldId="433"/>
        </pc:sldMkLst>
        <pc:spChg chg="mod">
          <ac:chgData name="Thomas Stensitzki" userId="75cafe6b-2f2a-469b-85c4-eec3b9c972ba" providerId="ADAL" clId="{363DE228-8D93-47E2-A1D5-6CB8C68569A9}" dt="2021-04-11T10:54:53.640" v="1145" actId="20577"/>
          <ac:spMkLst>
            <pc:docMk/>
            <pc:sldMk cId="2909965873" sldId="433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363DE228-8D93-47E2-A1D5-6CB8C68569A9}" dt="2021-04-13T16:24:25.524" v="3812" actId="1076"/>
          <ac:spMkLst>
            <pc:docMk/>
            <pc:sldMk cId="2909965873" sldId="433"/>
            <ac:spMk id="3" creationId="{AD078534-9302-46DB-A5FB-C9704F4A8A12}"/>
          </ac:spMkLst>
        </pc:spChg>
        <pc:picChg chg="add mod">
          <ac:chgData name="Thomas Stensitzki" userId="75cafe6b-2f2a-469b-85c4-eec3b9c972ba" providerId="ADAL" clId="{363DE228-8D93-47E2-A1D5-6CB8C68569A9}" dt="2021-04-13T16:20:44.610" v="3805" actId="1076"/>
          <ac:picMkLst>
            <pc:docMk/>
            <pc:sldMk cId="2909965873" sldId="433"/>
            <ac:picMk id="4" creationId="{750D8E2A-B2B9-4C20-BCD6-22AA82D82ABF}"/>
          </ac:picMkLst>
        </pc:picChg>
        <pc:picChg chg="mod">
          <ac:chgData name="Thomas Stensitzki" userId="75cafe6b-2f2a-469b-85c4-eec3b9c972ba" providerId="ADAL" clId="{363DE228-8D93-47E2-A1D5-6CB8C68569A9}" dt="2021-04-13T16:20:46.926" v="3806" actId="1076"/>
          <ac:picMkLst>
            <pc:docMk/>
            <pc:sldMk cId="2909965873" sldId="433"/>
            <ac:picMk id="8194" creationId="{7555D992-F803-412F-81A8-785927F5F17C}"/>
          </ac:picMkLst>
        </pc:picChg>
      </pc:sldChg>
      <pc:sldChg chg="addSp">
        <pc:chgData name="Thomas Stensitzki" userId="75cafe6b-2f2a-469b-85c4-eec3b9c972ba" providerId="ADAL" clId="{363DE228-8D93-47E2-A1D5-6CB8C68569A9}" dt="2021-04-11T10:54:59.110" v="1146"/>
        <pc:sldMkLst>
          <pc:docMk/>
          <pc:sldMk cId="4177504589" sldId="433"/>
        </pc:sldMkLst>
        <pc:picChg chg="add">
          <ac:chgData name="Thomas Stensitzki" userId="75cafe6b-2f2a-469b-85c4-eec3b9c972ba" providerId="ADAL" clId="{363DE228-8D93-47E2-A1D5-6CB8C68569A9}" dt="2021-04-11T10:54:59.110" v="1146"/>
          <ac:picMkLst>
            <pc:docMk/>
            <pc:sldMk cId="4177504589" sldId="433"/>
            <ac:picMk id="8194" creationId="{7555D992-F803-412F-81A8-785927F5F17C}"/>
          </ac:picMkLst>
        </pc:picChg>
      </pc:sldChg>
      <pc:sldChg chg="delSp modSp add del">
        <pc:chgData name="Thomas Stensitzki" userId="75cafe6b-2f2a-469b-85c4-eec3b9c972ba" providerId="ADAL" clId="{363DE228-8D93-47E2-A1D5-6CB8C68569A9}" dt="2021-04-11T10:53:01.072" v="1126" actId="1440"/>
        <pc:sldMkLst>
          <pc:docMk/>
          <pc:sldMk cId="2687296234" sldId="434"/>
        </pc:sldMkLst>
        <pc:picChg chg="del">
          <ac:chgData name="Thomas Stensitzki" userId="75cafe6b-2f2a-469b-85c4-eec3b9c972ba" providerId="ADAL" clId="{363DE228-8D93-47E2-A1D5-6CB8C68569A9}" dt="2021-04-11T10:52:09.510" v="1114" actId="478"/>
          <ac:picMkLst>
            <pc:docMk/>
            <pc:sldMk cId="2687296234" sldId="434"/>
            <ac:picMk id="5122" creationId="{82A7607B-48A8-4617-A3AC-D6ECE7081D09}"/>
          </ac:picMkLst>
        </pc:picChg>
        <pc:picChg chg="mod">
          <ac:chgData name="Thomas Stensitzki" userId="75cafe6b-2f2a-469b-85c4-eec3b9c972ba" providerId="ADAL" clId="{363DE228-8D93-47E2-A1D5-6CB8C68569A9}" dt="2021-04-11T10:53:01.072" v="1126" actId="1440"/>
          <ac:picMkLst>
            <pc:docMk/>
            <pc:sldMk cId="2687296234" sldId="434"/>
            <ac:picMk id="6146" creationId="{92D81F6E-E9E8-423F-B476-C9A7B153E4F5}"/>
          </ac:picMkLst>
        </pc:picChg>
        <pc:picChg chg="mod">
          <ac:chgData name="Thomas Stensitzki" userId="75cafe6b-2f2a-469b-85c4-eec3b9c972ba" providerId="ADAL" clId="{363DE228-8D93-47E2-A1D5-6CB8C68569A9}" dt="2021-04-11T10:52:59.108" v="1125" actId="1440"/>
          <ac:picMkLst>
            <pc:docMk/>
            <pc:sldMk cId="2687296234" sldId="434"/>
            <ac:picMk id="7170" creationId="{13327137-1C18-483A-89C4-A6B02C1839BA}"/>
          </ac:picMkLst>
        </pc:picChg>
      </pc:sldChg>
      <pc:sldChg chg="addSp">
        <pc:chgData name="Thomas Stensitzki" userId="75cafe6b-2f2a-469b-85c4-eec3b9c972ba" providerId="ADAL" clId="{363DE228-8D93-47E2-A1D5-6CB8C68569A9}" dt="2021-04-11T10:52:13.159" v="1115"/>
        <pc:sldMkLst>
          <pc:docMk/>
          <pc:sldMk cId="2895350850" sldId="434"/>
        </pc:sldMkLst>
        <pc:picChg chg="add">
          <ac:chgData name="Thomas Stensitzki" userId="75cafe6b-2f2a-469b-85c4-eec3b9c972ba" providerId="ADAL" clId="{363DE228-8D93-47E2-A1D5-6CB8C68569A9}" dt="2021-04-11T10:52:13.159" v="1115"/>
          <ac:picMkLst>
            <pc:docMk/>
            <pc:sldMk cId="2895350850" sldId="434"/>
            <ac:picMk id="6146" creationId="{92D81F6E-E9E8-423F-B476-C9A7B153E4F5}"/>
          </ac:picMkLst>
        </pc:picChg>
      </pc:sldChg>
      <pc:sldChg chg="addSp">
        <pc:chgData name="Thomas Stensitzki" userId="75cafe6b-2f2a-469b-85c4-eec3b9c972ba" providerId="ADAL" clId="{363DE228-8D93-47E2-A1D5-6CB8C68569A9}" dt="2021-04-11T10:52:27" v="1119"/>
        <pc:sldMkLst>
          <pc:docMk/>
          <pc:sldMk cId="3634695529" sldId="434"/>
        </pc:sldMkLst>
        <pc:picChg chg="add">
          <ac:chgData name="Thomas Stensitzki" userId="75cafe6b-2f2a-469b-85c4-eec3b9c972ba" providerId="ADAL" clId="{363DE228-8D93-47E2-A1D5-6CB8C68569A9}" dt="2021-04-11T10:52:27" v="1119"/>
          <ac:picMkLst>
            <pc:docMk/>
            <pc:sldMk cId="3634695529" sldId="434"/>
            <ac:picMk id="7170" creationId="{13327137-1C18-483A-89C4-A6B02C1839BA}"/>
          </ac:picMkLst>
        </pc:picChg>
      </pc:sldChg>
      <pc:sldChg chg="addSp">
        <pc:chgData name="Thomas Stensitzki" userId="75cafe6b-2f2a-469b-85c4-eec3b9c972ba" providerId="ADAL" clId="{363DE228-8D93-47E2-A1D5-6CB8C68569A9}" dt="2021-04-11T11:04:49.791" v="1326"/>
        <pc:sldMkLst>
          <pc:docMk/>
          <pc:sldMk cId="887293857" sldId="435"/>
        </pc:sldMkLst>
        <pc:picChg chg="add">
          <ac:chgData name="Thomas Stensitzki" userId="75cafe6b-2f2a-469b-85c4-eec3b9c972ba" providerId="ADAL" clId="{363DE228-8D93-47E2-A1D5-6CB8C68569A9}" dt="2021-04-11T11:04:49.791" v="1326"/>
          <ac:picMkLst>
            <pc:docMk/>
            <pc:sldMk cId="887293857" sldId="435"/>
            <ac:picMk id="9218" creationId="{D3A02A13-26FD-41D8-B700-08CA3E901D2E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1:05:09.825" v="1329" actId="1440"/>
        <pc:sldMkLst>
          <pc:docMk/>
          <pc:sldMk cId="3916441034" sldId="435"/>
        </pc:sldMkLst>
        <pc:spChg chg="mod">
          <ac:chgData name="Thomas Stensitzki" userId="75cafe6b-2f2a-469b-85c4-eec3b9c972ba" providerId="ADAL" clId="{363DE228-8D93-47E2-A1D5-6CB8C68569A9}" dt="2021-04-11T11:04:45.627" v="1325"/>
          <ac:spMkLst>
            <pc:docMk/>
            <pc:sldMk cId="3916441034" sldId="435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1:05:09.825" v="1329" actId="1440"/>
          <ac:picMkLst>
            <pc:docMk/>
            <pc:sldMk cId="3916441034" sldId="435"/>
            <ac:picMk id="9218" creationId="{D3A02A13-26FD-41D8-B700-08CA3E901D2E}"/>
          </ac:picMkLst>
        </pc:picChg>
      </pc:sldChg>
      <pc:sldChg chg="modSp add del mod modNotesTx">
        <pc:chgData name="Thomas Stensitzki" userId="75cafe6b-2f2a-469b-85c4-eec3b9c972ba" providerId="ADAL" clId="{363DE228-8D93-47E2-A1D5-6CB8C68569A9}" dt="2021-04-11T10:59:00.719" v="1242" actId="47"/>
        <pc:sldMkLst>
          <pc:docMk/>
          <pc:sldMk cId="2634348727" sldId="436"/>
        </pc:sldMkLst>
        <pc:spChg chg="mod">
          <ac:chgData name="Thomas Stensitzki" userId="75cafe6b-2f2a-469b-85c4-eec3b9c972ba" providerId="ADAL" clId="{363DE228-8D93-47E2-A1D5-6CB8C68569A9}" dt="2021-04-11T10:57:37.157" v="1204" actId="14100"/>
          <ac:spMkLst>
            <pc:docMk/>
            <pc:sldMk cId="2634348727" sldId="436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1T10:58:42.621" v="1241" actId="108"/>
          <ac:spMkLst>
            <pc:docMk/>
            <pc:sldMk cId="2634348727" sldId="436"/>
            <ac:spMk id="5" creationId="{C24DACB5-1BEC-4C86-9652-BAFD8DE56FEF}"/>
          </ac:spMkLst>
        </pc:spChg>
      </pc:sldChg>
      <pc:sldChg chg="modSp add del mod">
        <pc:chgData name="Thomas Stensitzki" userId="75cafe6b-2f2a-469b-85c4-eec3b9c972ba" providerId="ADAL" clId="{363DE228-8D93-47E2-A1D5-6CB8C68569A9}" dt="2021-04-11T12:44:24.984" v="2516" actId="1076"/>
        <pc:sldMkLst>
          <pc:docMk/>
          <pc:sldMk cId="2665106704" sldId="437"/>
        </pc:sldMkLst>
        <pc:spChg chg="mod">
          <ac:chgData name="Thomas Stensitzki" userId="75cafe6b-2f2a-469b-85c4-eec3b9c972ba" providerId="ADAL" clId="{363DE228-8D93-47E2-A1D5-6CB8C68569A9}" dt="2021-04-11T12:44:17.106" v="2513"/>
          <ac:spMkLst>
            <pc:docMk/>
            <pc:sldMk cId="2665106704" sldId="437"/>
            <ac:spMk id="2" creationId="{11E5EEC8-6493-4BA0-8811-4A3F48FE62AF}"/>
          </ac:spMkLst>
        </pc:spChg>
        <pc:picChg chg="mod">
          <ac:chgData name="Thomas Stensitzki" userId="75cafe6b-2f2a-469b-85c4-eec3b9c972ba" providerId="ADAL" clId="{363DE228-8D93-47E2-A1D5-6CB8C68569A9}" dt="2021-04-11T12:44:24.984" v="2516" actId="1076"/>
          <ac:picMkLst>
            <pc:docMk/>
            <pc:sldMk cId="2665106704" sldId="437"/>
            <ac:picMk id="27650" creationId="{FD39F129-7796-4810-9C7D-E4C220E4CF67}"/>
          </ac:picMkLst>
        </pc:picChg>
      </pc:sldChg>
      <pc:sldChg chg="addSp">
        <pc:chgData name="Thomas Stensitzki" userId="75cafe6b-2f2a-469b-85c4-eec3b9c972ba" providerId="ADAL" clId="{363DE228-8D93-47E2-A1D5-6CB8C68569A9}" dt="2021-04-11T12:44:22.143" v="2514"/>
        <pc:sldMkLst>
          <pc:docMk/>
          <pc:sldMk cId="4058580615" sldId="437"/>
        </pc:sldMkLst>
        <pc:picChg chg="add">
          <ac:chgData name="Thomas Stensitzki" userId="75cafe6b-2f2a-469b-85c4-eec3b9c972ba" providerId="ADAL" clId="{363DE228-8D93-47E2-A1D5-6CB8C68569A9}" dt="2021-04-11T12:44:22.143" v="2514"/>
          <ac:picMkLst>
            <pc:docMk/>
            <pc:sldMk cId="4058580615" sldId="437"/>
            <ac:picMk id="27650" creationId="{FD39F129-7796-4810-9C7D-E4C220E4CF67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6:04:47.051" v="3178" actId="20577"/>
        <pc:sldMkLst>
          <pc:docMk/>
          <pc:sldMk cId="1968010775" sldId="438"/>
        </pc:sldMkLst>
        <pc:spChg chg="mod">
          <ac:chgData name="Thomas Stensitzki" userId="75cafe6b-2f2a-469b-85c4-eec3b9c972ba" providerId="ADAL" clId="{363DE228-8D93-47E2-A1D5-6CB8C68569A9}" dt="2021-04-13T16:04:47.051" v="3178" actId="20577"/>
          <ac:spMkLst>
            <pc:docMk/>
            <pc:sldMk cId="1968010775" sldId="438"/>
            <ac:spMk id="5" creationId="{C24DACB5-1BEC-4C86-9652-BAFD8DE56FEF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3:41.313" v="3660" actId="6549"/>
        <pc:sldMkLst>
          <pc:docMk/>
          <pc:sldMk cId="2987264023" sldId="439"/>
        </pc:sldMkLst>
        <pc:spChg chg="mod">
          <ac:chgData name="Thomas Stensitzki" userId="75cafe6b-2f2a-469b-85c4-eec3b9c972ba" providerId="ADAL" clId="{363DE228-8D93-47E2-A1D5-6CB8C68569A9}" dt="2021-04-13T16:12:56.672" v="3595" actId="14100"/>
          <ac:spMkLst>
            <pc:docMk/>
            <pc:sldMk cId="2987264023" sldId="439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8:44.443" v="3468" actId="20577"/>
          <ac:spMkLst>
            <pc:docMk/>
            <pc:sldMk cId="2987264023" sldId="439"/>
            <ac:spMk id="5" creationId="{C24DACB5-1BEC-4C86-9652-BAFD8DE56FEF}"/>
          </ac:spMkLst>
        </pc:spChg>
      </pc:sldChg>
      <pc:sldChg chg="addSp delSp modSp add del mod modNotesTx">
        <pc:chgData name="Thomas Stensitzki" userId="75cafe6b-2f2a-469b-85c4-eec3b9c972ba" providerId="ADAL" clId="{363DE228-8D93-47E2-A1D5-6CB8C68569A9}" dt="2021-04-11T12:37:45.059" v="2458" actId="1440"/>
        <pc:sldMkLst>
          <pc:docMk/>
          <pc:sldMk cId="1174508103" sldId="440"/>
        </pc:sldMkLst>
        <pc:spChg chg="mod">
          <ac:chgData name="Thomas Stensitzki" userId="75cafe6b-2f2a-469b-85c4-eec3b9c972ba" providerId="ADAL" clId="{363DE228-8D93-47E2-A1D5-6CB8C68569A9}" dt="2021-04-11T11:07:20.765" v="1344"/>
          <ac:spMkLst>
            <pc:docMk/>
            <pc:sldMk cId="1174508103" sldId="440"/>
            <ac:spMk id="2" creationId="{50183ADD-E6D0-4570-B5FB-F95BA9130DEC}"/>
          </ac:spMkLst>
        </pc:spChg>
        <pc:spChg chg="add del">
          <ac:chgData name="Thomas Stensitzki" userId="75cafe6b-2f2a-469b-85c4-eec3b9c972ba" providerId="ADAL" clId="{363DE228-8D93-47E2-A1D5-6CB8C68569A9}" dt="2021-04-11T11:08:34.453" v="1354" actId="478"/>
          <ac:spMkLst>
            <pc:docMk/>
            <pc:sldMk cId="1174508103" sldId="440"/>
            <ac:spMk id="5" creationId="{5C1E7465-D3BE-4DAF-94E7-7205D4418D86}"/>
          </ac:spMkLst>
        </pc:spChg>
        <pc:picChg chg="mod">
          <ac:chgData name="Thomas Stensitzki" userId="75cafe6b-2f2a-469b-85c4-eec3b9c972ba" providerId="ADAL" clId="{363DE228-8D93-47E2-A1D5-6CB8C68569A9}" dt="2021-04-11T12:37:45.059" v="2458" actId="1440"/>
          <ac:picMkLst>
            <pc:docMk/>
            <pc:sldMk cId="1174508103" sldId="440"/>
            <ac:picMk id="10242" creationId="{0282E682-DF59-4945-9355-C607E45806E4}"/>
          </ac:picMkLst>
        </pc:picChg>
      </pc:sldChg>
      <pc:sldChg chg="addSp">
        <pc:chgData name="Thomas Stensitzki" userId="75cafe6b-2f2a-469b-85c4-eec3b9c972ba" providerId="ADAL" clId="{363DE228-8D93-47E2-A1D5-6CB8C68569A9}" dt="2021-04-11T11:07:47.962" v="1345"/>
        <pc:sldMkLst>
          <pc:docMk/>
          <pc:sldMk cId="2499793211" sldId="440"/>
        </pc:sldMkLst>
        <pc:picChg chg="add">
          <ac:chgData name="Thomas Stensitzki" userId="75cafe6b-2f2a-469b-85c4-eec3b9c972ba" providerId="ADAL" clId="{363DE228-8D93-47E2-A1D5-6CB8C68569A9}" dt="2021-04-11T11:07:47.962" v="1345"/>
          <ac:picMkLst>
            <pc:docMk/>
            <pc:sldMk cId="2499793211" sldId="440"/>
            <ac:picMk id="10242" creationId="{0282E682-DF59-4945-9355-C607E45806E4}"/>
          </ac:picMkLst>
        </pc:picChg>
      </pc:sldChg>
      <pc:sldChg chg="addSp">
        <pc:chgData name="Thomas Stensitzki" userId="75cafe6b-2f2a-469b-85c4-eec3b9c972ba" providerId="ADAL" clId="{363DE228-8D93-47E2-A1D5-6CB8C68569A9}" dt="2021-04-11T11:13:54.324" v="1471"/>
        <pc:sldMkLst>
          <pc:docMk/>
          <pc:sldMk cId="260459853" sldId="441"/>
        </pc:sldMkLst>
        <pc:picChg chg="add">
          <ac:chgData name="Thomas Stensitzki" userId="75cafe6b-2f2a-469b-85c4-eec3b9c972ba" providerId="ADAL" clId="{363DE228-8D93-47E2-A1D5-6CB8C68569A9}" dt="2021-04-11T11:13:54.324" v="1471"/>
          <ac:picMkLst>
            <pc:docMk/>
            <pc:sldMk cId="260459853" sldId="441"/>
            <ac:picMk id="13314" creationId="{84B9686C-48C0-45C9-AD07-90660856CC97}"/>
          </ac:picMkLst>
        </pc:picChg>
      </pc:sldChg>
      <pc:sldChg chg="addSp modSp add del mod">
        <pc:chgData name="Thomas Stensitzki" userId="75cafe6b-2f2a-469b-85c4-eec3b9c972ba" providerId="ADAL" clId="{363DE228-8D93-47E2-A1D5-6CB8C68569A9}" dt="2021-04-13T16:27:37.624" v="3871" actId="14100"/>
        <pc:sldMkLst>
          <pc:docMk/>
          <pc:sldMk cId="1134792597" sldId="441"/>
        </pc:sldMkLst>
        <pc:spChg chg="mod">
          <ac:chgData name="Thomas Stensitzki" userId="75cafe6b-2f2a-469b-85c4-eec3b9c972ba" providerId="ADAL" clId="{363DE228-8D93-47E2-A1D5-6CB8C68569A9}" dt="2021-04-11T11:13:50.672" v="1470"/>
          <ac:spMkLst>
            <pc:docMk/>
            <pc:sldMk cId="1134792597" sldId="441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363DE228-8D93-47E2-A1D5-6CB8C68569A9}" dt="2021-04-13T16:27:37.624" v="3871" actId="14100"/>
          <ac:spMkLst>
            <pc:docMk/>
            <pc:sldMk cId="1134792597" sldId="441"/>
            <ac:spMk id="3" creationId="{C5673F5D-A124-49F9-A94A-8B2D2411BE61}"/>
          </ac:spMkLst>
        </pc:spChg>
        <pc:picChg chg="mod">
          <ac:chgData name="Thomas Stensitzki" userId="75cafe6b-2f2a-469b-85c4-eec3b9c972ba" providerId="ADAL" clId="{363DE228-8D93-47E2-A1D5-6CB8C68569A9}" dt="2021-04-13T16:26:40.571" v="3865" actId="1036"/>
          <ac:picMkLst>
            <pc:docMk/>
            <pc:sldMk cId="1134792597" sldId="441"/>
            <ac:picMk id="13314" creationId="{84B9686C-48C0-45C9-AD07-90660856CC97}"/>
          </ac:picMkLst>
        </pc:picChg>
      </pc:sldChg>
      <pc:sldChg chg="addSp">
        <pc:chgData name="Thomas Stensitzki" userId="75cafe6b-2f2a-469b-85c4-eec3b9c972ba" providerId="ADAL" clId="{363DE228-8D93-47E2-A1D5-6CB8C68569A9}" dt="2021-04-11T11:08:38.735" v="1356"/>
        <pc:sldMkLst>
          <pc:docMk/>
          <pc:sldMk cId="429761498" sldId="442"/>
        </pc:sldMkLst>
        <pc:picChg chg="add">
          <ac:chgData name="Thomas Stensitzki" userId="75cafe6b-2f2a-469b-85c4-eec3b9c972ba" providerId="ADAL" clId="{363DE228-8D93-47E2-A1D5-6CB8C68569A9}" dt="2021-04-11T11:08:38.735" v="1356"/>
          <ac:picMkLst>
            <pc:docMk/>
            <pc:sldMk cId="429761498" sldId="442"/>
            <ac:picMk id="11266" creationId="{960DDDFF-56CC-481E-9B48-90E1A58D7A39}"/>
          </ac:picMkLst>
        </pc:picChg>
      </pc:sldChg>
      <pc:sldChg chg="addSp">
        <pc:chgData name="Thomas Stensitzki" userId="75cafe6b-2f2a-469b-85c4-eec3b9c972ba" providerId="ADAL" clId="{363DE228-8D93-47E2-A1D5-6CB8C68569A9}" dt="2021-04-11T11:09:45.179" v="1361"/>
        <pc:sldMkLst>
          <pc:docMk/>
          <pc:sldMk cId="1411663160" sldId="442"/>
        </pc:sldMkLst>
        <pc:picChg chg="add">
          <ac:chgData name="Thomas Stensitzki" userId="75cafe6b-2f2a-469b-85c4-eec3b9c972ba" providerId="ADAL" clId="{363DE228-8D93-47E2-A1D5-6CB8C68569A9}" dt="2021-04-11T11:09:45.179" v="1361"/>
          <ac:picMkLst>
            <pc:docMk/>
            <pc:sldMk cId="1411663160" sldId="442"/>
            <ac:picMk id="12290" creationId="{01009F62-B242-48CC-8117-02C2E562F017}"/>
          </ac:picMkLst>
        </pc:picChg>
      </pc:sldChg>
      <pc:sldChg chg="delSp modSp add del mod">
        <pc:chgData name="Thomas Stensitzki" userId="75cafe6b-2f2a-469b-85c4-eec3b9c972ba" providerId="ADAL" clId="{363DE228-8D93-47E2-A1D5-6CB8C68569A9}" dt="2021-04-13T16:26:31.793" v="3849" actId="1035"/>
        <pc:sldMkLst>
          <pc:docMk/>
          <pc:sldMk cId="3082151148" sldId="442"/>
        </pc:sldMkLst>
        <pc:spChg chg="del">
          <ac:chgData name="Thomas Stensitzki" userId="75cafe6b-2f2a-469b-85c4-eec3b9c972ba" providerId="ADAL" clId="{363DE228-8D93-47E2-A1D5-6CB8C68569A9}" dt="2021-04-11T11:08:37.412" v="1355" actId="478"/>
          <ac:spMkLst>
            <pc:docMk/>
            <pc:sldMk cId="3082151148" sldId="442"/>
            <ac:spMk id="5" creationId="{5C1E7465-D3BE-4DAF-94E7-7205D4418D86}"/>
          </ac:spMkLst>
        </pc:spChg>
        <pc:picChg chg="del">
          <ac:chgData name="Thomas Stensitzki" userId="75cafe6b-2f2a-469b-85c4-eec3b9c972ba" providerId="ADAL" clId="{363DE228-8D93-47E2-A1D5-6CB8C68569A9}" dt="2021-04-11T11:08:25.034" v="1353" actId="478"/>
          <ac:picMkLst>
            <pc:docMk/>
            <pc:sldMk cId="3082151148" sldId="442"/>
            <ac:picMk id="10242" creationId="{0282E682-DF59-4945-9355-C607E45806E4}"/>
          </ac:picMkLst>
        </pc:picChg>
        <pc:picChg chg="mod">
          <ac:chgData name="Thomas Stensitzki" userId="75cafe6b-2f2a-469b-85c4-eec3b9c972ba" providerId="ADAL" clId="{363DE228-8D93-47E2-A1D5-6CB8C68569A9}" dt="2021-04-13T16:26:31.793" v="3849" actId="1035"/>
          <ac:picMkLst>
            <pc:docMk/>
            <pc:sldMk cId="3082151148" sldId="442"/>
            <ac:picMk id="11266" creationId="{960DDDFF-56CC-481E-9B48-90E1A58D7A39}"/>
          </ac:picMkLst>
        </pc:picChg>
        <pc:picChg chg="mod">
          <ac:chgData name="Thomas Stensitzki" userId="75cafe6b-2f2a-469b-85c4-eec3b9c972ba" providerId="ADAL" clId="{363DE228-8D93-47E2-A1D5-6CB8C68569A9}" dt="2021-04-13T16:26:27.473" v="3838" actId="1036"/>
          <ac:picMkLst>
            <pc:docMk/>
            <pc:sldMk cId="3082151148" sldId="442"/>
            <ac:picMk id="12290" creationId="{01009F62-B242-48CC-8117-02C2E562F017}"/>
          </ac:picMkLst>
        </pc:picChg>
      </pc:sldChg>
      <pc:sldChg chg="addSp modSp add del mod chgLayout">
        <pc:chgData name="Thomas Stensitzki" userId="75cafe6b-2f2a-469b-85c4-eec3b9c972ba" providerId="ADAL" clId="{363DE228-8D93-47E2-A1D5-6CB8C68569A9}" dt="2021-04-13T16:30:27.207" v="3874" actId="1076"/>
        <pc:sldMkLst>
          <pc:docMk/>
          <pc:sldMk cId="2894310663" sldId="443"/>
        </pc:sldMkLst>
        <pc:spChg chg="mod ord">
          <ac:chgData name="Thomas Stensitzki" userId="75cafe6b-2f2a-469b-85c4-eec3b9c972ba" providerId="ADAL" clId="{363DE228-8D93-47E2-A1D5-6CB8C68569A9}" dt="2021-04-11T12:16:22.638" v="1734" actId="700"/>
          <ac:spMkLst>
            <pc:docMk/>
            <pc:sldMk cId="2894310663" sldId="443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17:43.883" v="1766" actId="20577"/>
          <ac:spMkLst>
            <pc:docMk/>
            <pc:sldMk cId="2894310663" sldId="443"/>
            <ac:spMk id="3" creationId="{BA26520B-182E-4663-8494-7C118FD95DC0}"/>
          </ac:spMkLst>
        </pc:spChg>
        <pc:spChg chg="add mod">
          <ac:chgData name="Thomas Stensitzki" userId="75cafe6b-2f2a-469b-85c4-eec3b9c972ba" providerId="ADAL" clId="{363DE228-8D93-47E2-A1D5-6CB8C68569A9}" dt="2021-04-11T12:18:18.284" v="1772" actId="1076"/>
          <ac:spMkLst>
            <pc:docMk/>
            <pc:sldMk cId="2894310663" sldId="443"/>
            <ac:spMk id="6" creationId="{092F3A9E-3C85-42E7-AAE2-570492847E53}"/>
          </ac:spMkLst>
        </pc:spChg>
        <pc:picChg chg="mod">
          <ac:chgData name="Thomas Stensitzki" userId="75cafe6b-2f2a-469b-85c4-eec3b9c972ba" providerId="ADAL" clId="{363DE228-8D93-47E2-A1D5-6CB8C68569A9}" dt="2021-04-13T16:30:27.207" v="3874" actId="1076"/>
          <ac:picMkLst>
            <pc:docMk/>
            <pc:sldMk cId="2894310663" sldId="443"/>
            <ac:picMk id="14338" creationId="{C8543E28-7205-4AC6-A54D-0064BA5D8A10}"/>
          </ac:picMkLst>
        </pc:picChg>
      </pc:sldChg>
      <pc:sldChg chg="addSp">
        <pc:chgData name="Thomas Stensitzki" userId="75cafe6b-2f2a-469b-85c4-eec3b9c972ba" providerId="ADAL" clId="{363DE228-8D93-47E2-A1D5-6CB8C68569A9}" dt="2021-04-11T12:16:02.719" v="1730"/>
        <pc:sldMkLst>
          <pc:docMk/>
          <pc:sldMk cId="3726450046" sldId="443"/>
        </pc:sldMkLst>
        <pc:picChg chg="add">
          <ac:chgData name="Thomas Stensitzki" userId="75cafe6b-2f2a-469b-85c4-eec3b9c972ba" providerId="ADAL" clId="{363DE228-8D93-47E2-A1D5-6CB8C68569A9}" dt="2021-04-11T12:16:02.719" v="1730"/>
          <ac:picMkLst>
            <pc:docMk/>
            <pc:sldMk cId="3726450046" sldId="443"/>
            <ac:picMk id="14338" creationId="{C8543E28-7205-4AC6-A54D-0064BA5D8A10}"/>
          </ac:picMkLst>
        </pc:picChg>
      </pc:sldChg>
      <pc:sldChg chg="addSp delSp modSp add mod chgLayout">
        <pc:chgData name="Thomas Stensitzki" userId="75cafe6b-2f2a-469b-85c4-eec3b9c972ba" providerId="ADAL" clId="{363DE228-8D93-47E2-A1D5-6CB8C68569A9}" dt="2021-04-13T16:29:49.374" v="3873" actId="113"/>
        <pc:sldMkLst>
          <pc:docMk/>
          <pc:sldMk cId="625199879" sldId="444"/>
        </pc:sldMkLst>
        <pc:spChg chg="mod ord">
          <ac:chgData name="Thomas Stensitzki" userId="75cafe6b-2f2a-469b-85c4-eec3b9c972ba" providerId="ADAL" clId="{363DE228-8D93-47E2-A1D5-6CB8C68569A9}" dt="2021-04-11T11:14:42.862" v="1477" actId="700"/>
          <ac:spMkLst>
            <pc:docMk/>
            <pc:sldMk cId="625199879" sldId="444"/>
            <ac:spMk id="2" creationId="{50183ADD-E6D0-4570-B5FB-F95BA9130DEC}"/>
          </ac:spMkLst>
        </pc:spChg>
        <pc:spChg chg="add del mod ord">
          <ac:chgData name="Thomas Stensitzki" userId="75cafe6b-2f2a-469b-85c4-eec3b9c972ba" providerId="ADAL" clId="{363DE228-8D93-47E2-A1D5-6CB8C68569A9}" dt="2021-04-11T11:15:02.313" v="1478" actId="3680"/>
          <ac:spMkLst>
            <pc:docMk/>
            <pc:sldMk cId="625199879" sldId="444"/>
            <ac:spMk id="3" creationId="{78D8FCD1-D8DB-4D60-859C-7265AD172D70}"/>
          </ac:spMkLst>
        </pc:spChg>
        <pc:graphicFrameChg chg="add mod ord modGraphic">
          <ac:chgData name="Thomas Stensitzki" userId="75cafe6b-2f2a-469b-85c4-eec3b9c972ba" providerId="ADAL" clId="{363DE228-8D93-47E2-A1D5-6CB8C68569A9}" dt="2021-04-13T16:29:49.374" v="3873" actId="113"/>
          <ac:graphicFrameMkLst>
            <pc:docMk/>
            <pc:sldMk cId="625199879" sldId="444"/>
            <ac:graphicFrameMk id="4" creationId="{0F22A601-A9C9-4363-ABFD-8ED7802B0289}"/>
          </ac:graphicFrameMkLst>
        </pc:graphicFrameChg>
        <pc:picChg chg="del">
          <ac:chgData name="Thomas Stensitzki" userId="75cafe6b-2f2a-469b-85c4-eec3b9c972ba" providerId="ADAL" clId="{363DE228-8D93-47E2-A1D5-6CB8C68569A9}" dt="2021-04-11T11:14:38.490" v="1476" actId="478"/>
          <ac:picMkLst>
            <pc:docMk/>
            <pc:sldMk cId="625199879" sldId="444"/>
            <ac:picMk id="13314" creationId="{84B9686C-48C0-45C9-AD07-90660856CC97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37:35.160" v="2453" actId="1440"/>
        <pc:sldMkLst>
          <pc:docMk/>
          <pc:sldMk cId="1296016441" sldId="445"/>
        </pc:sldMkLst>
        <pc:spChg chg="mod">
          <ac:chgData name="Thomas Stensitzki" userId="75cafe6b-2f2a-469b-85c4-eec3b9c972ba" providerId="ADAL" clId="{363DE228-8D93-47E2-A1D5-6CB8C68569A9}" dt="2021-04-11T12:19:09.631" v="1797"/>
          <ac:spMkLst>
            <pc:docMk/>
            <pc:sldMk cId="1296016441" sldId="445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35.160" v="2453" actId="1440"/>
          <ac:picMkLst>
            <pc:docMk/>
            <pc:sldMk cId="1296016441" sldId="445"/>
            <ac:picMk id="15362" creationId="{45A7CBBE-01F4-4EDA-9C23-0C2D154F86BA}"/>
          </ac:picMkLst>
        </pc:picChg>
      </pc:sldChg>
      <pc:sldChg chg="addSp">
        <pc:chgData name="Thomas Stensitzki" userId="75cafe6b-2f2a-469b-85c4-eec3b9c972ba" providerId="ADAL" clId="{363DE228-8D93-47E2-A1D5-6CB8C68569A9}" dt="2021-04-11T12:19:16.182" v="1798"/>
        <pc:sldMkLst>
          <pc:docMk/>
          <pc:sldMk cId="1359793213" sldId="445"/>
        </pc:sldMkLst>
        <pc:picChg chg="add">
          <ac:chgData name="Thomas Stensitzki" userId="75cafe6b-2f2a-469b-85c4-eec3b9c972ba" providerId="ADAL" clId="{363DE228-8D93-47E2-A1D5-6CB8C68569A9}" dt="2021-04-11T12:19:16.182" v="1798"/>
          <ac:picMkLst>
            <pc:docMk/>
            <pc:sldMk cId="1359793213" sldId="445"/>
            <ac:picMk id="15362" creationId="{45A7CBBE-01F4-4EDA-9C23-0C2D154F86BA}"/>
          </ac:picMkLst>
        </pc:picChg>
      </pc:sldChg>
      <pc:sldChg chg="addSp">
        <pc:chgData name="Thomas Stensitzki" userId="75cafe6b-2f2a-469b-85c4-eec3b9c972ba" providerId="ADAL" clId="{363DE228-8D93-47E2-A1D5-6CB8C68569A9}" dt="2021-04-11T12:20:38.424" v="1824"/>
        <pc:sldMkLst>
          <pc:docMk/>
          <pc:sldMk cId="2314800460" sldId="446"/>
        </pc:sldMkLst>
        <pc:picChg chg="add">
          <ac:chgData name="Thomas Stensitzki" userId="75cafe6b-2f2a-469b-85c4-eec3b9c972ba" providerId="ADAL" clId="{363DE228-8D93-47E2-A1D5-6CB8C68569A9}" dt="2021-04-11T12:20:38.424" v="1824"/>
          <ac:picMkLst>
            <pc:docMk/>
            <pc:sldMk cId="2314800460" sldId="446"/>
            <ac:picMk id="16386" creationId="{73AAB821-D611-4DB7-B190-1DEFD0271BC9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37:30.682" v="2452" actId="1440"/>
        <pc:sldMkLst>
          <pc:docMk/>
          <pc:sldMk cId="2712150207" sldId="446"/>
        </pc:sldMkLst>
        <pc:spChg chg="mod">
          <ac:chgData name="Thomas Stensitzki" userId="75cafe6b-2f2a-469b-85c4-eec3b9c972ba" providerId="ADAL" clId="{363DE228-8D93-47E2-A1D5-6CB8C68569A9}" dt="2021-04-11T12:20:32.521" v="1823"/>
          <ac:spMkLst>
            <pc:docMk/>
            <pc:sldMk cId="2712150207" sldId="446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30.682" v="2452" actId="1440"/>
          <ac:picMkLst>
            <pc:docMk/>
            <pc:sldMk cId="2712150207" sldId="446"/>
            <ac:picMk id="16386" creationId="{73AAB821-D611-4DB7-B190-1DEFD0271BC9}"/>
          </ac:picMkLst>
        </pc:picChg>
      </pc:sldChg>
      <pc:sldChg chg="addSp modSp add del mod chgLayout">
        <pc:chgData name="Thomas Stensitzki" userId="75cafe6b-2f2a-469b-85c4-eec3b9c972ba" providerId="ADAL" clId="{363DE228-8D93-47E2-A1D5-6CB8C68569A9}" dt="2021-04-11T12:37:27.555" v="2451" actId="1440"/>
        <pc:sldMkLst>
          <pc:docMk/>
          <pc:sldMk cId="3622258366" sldId="447"/>
        </pc:sldMkLst>
        <pc:spChg chg="mod ord">
          <ac:chgData name="Thomas Stensitzki" userId="75cafe6b-2f2a-469b-85c4-eec3b9c972ba" providerId="ADAL" clId="{363DE228-8D93-47E2-A1D5-6CB8C68569A9}" dt="2021-04-11T12:24:01.159" v="1879" actId="700"/>
          <ac:spMkLst>
            <pc:docMk/>
            <pc:sldMk cId="3622258366" sldId="447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26:11.509" v="2070" actId="20577"/>
          <ac:spMkLst>
            <pc:docMk/>
            <pc:sldMk cId="3622258366" sldId="447"/>
            <ac:spMk id="3" creationId="{753A6C28-5235-4785-817A-3E51163696AE}"/>
          </ac:spMkLst>
        </pc:spChg>
        <pc:picChg chg="mod">
          <ac:chgData name="Thomas Stensitzki" userId="75cafe6b-2f2a-469b-85c4-eec3b9c972ba" providerId="ADAL" clId="{363DE228-8D93-47E2-A1D5-6CB8C68569A9}" dt="2021-04-11T12:37:27.555" v="2451" actId="1440"/>
          <ac:picMkLst>
            <pc:docMk/>
            <pc:sldMk cId="3622258366" sldId="447"/>
            <ac:picMk id="17410" creationId="{01F8CDA8-6946-4ACB-8DF9-C38B518CA35E}"/>
          </ac:picMkLst>
        </pc:picChg>
      </pc:sldChg>
      <pc:sldChg chg="addSp">
        <pc:chgData name="Thomas Stensitzki" userId="75cafe6b-2f2a-469b-85c4-eec3b9c972ba" providerId="ADAL" clId="{363DE228-8D93-47E2-A1D5-6CB8C68569A9}" dt="2021-04-11T12:23:52.069" v="1875"/>
        <pc:sldMkLst>
          <pc:docMk/>
          <pc:sldMk cId="3804870860" sldId="447"/>
        </pc:sldMkLst>
        <pc:picChg chg="add">
          <ac:chgData name="Thomas Stensitzki" userId="75cafe6b-2f2a-469b-85c4-eec3b9c972ba" providerId="ADAL" clId="{363DE228-8D93-47E2-A1D5-6CB8C68569A9}" dt="2021-04-11T12:23:52.069" v="1875"/>
          <ac:picMkLst>
            <pc:docMk/>
            <pc:sldMk cId="3804870860" sldId="447"/>
            <ac:picMk id="17410" creationId="{01F8CDA8-6946-4ACB-8DF9-C38B518CA35E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6:05:31.779" v="3208" actId="20577"/>
        <pc:sldMkLst>
          <pc:docMk/>
          <pc:sldMk cId="1736350639" sldId="448"/>
        </pc:sldMkLst>
        <pc:spChg chg="mod">
          <ac:chgData name="Thomas Stensitzki" userId="75cafe6b-2f2a-469b-85c4-eec3b9c972ba" providerId="ADAL" clId="{363DE228-8D93-47E2-A1D5-6CB8C68569A9}" dt="2021-04-13T16:05:31.779" v="3208" actId="20577"/>
          <ac:spMkLst>
            <pc:docMk/>
            <pc:sldMk cId="1736350639" sldId="448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363DE228-8D93-47E2-A1D5-6CB8C68569A9}" dt="2021-04-11T12:27:26.506" v="2097"/>
        <pc:sldMkLst>
          <pc:docMk/>
          <pc:sldMk cId="732407738" sldId="449"/>
        </pc:sldMkLst>
        <pc:picChg chg="add">
          <ac:chgData name="Thomas Stensitzki" userId="75cafe6b-2f2a-469b-85c4-eec3b9c972ba" providerId="ADAL" clId="{363DE228-8D93-47E2-A1D5-6CB8C68569A9}" dt="2021-04-11T12:27:26.506" v="2097"/>
          <ac:picMkLst>
            <pc:docMk/>
            <pc:sldMk cId="732407738" sldId="449"/>
            <ac:picMk id="19458" creationId="{AD4FC084-E460-4FDE-B24B-B8078181CB5A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37:25.067" v="2450" actId="1440"/>
        <pc:sldMkLst>
          <pc:docMk/>
          <pc:sldMk cId="2730803217" sldId="449"/>
        </pc:sldMkLst>
        <pc:spChg chg="mod">
          <ac:chgData name="Thomas Stensitzki" userId="75cafe6b-2f2a-469b-85c4-eec3b9c972ba" providerId="ADAL" clId="{363DE228-8D93-47E2-A1D5-6CB8C68569A9}" dt="2021-04-11T12:26:57.186" v="2092"/>
          <ac:spMkLst>
            <pc:docMk/>
            <pc:sldMk cId="2730803217" sldId="449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25.067" v="2450" actId="1440"/>
          <ac:picMkLst>
            <pc:docMk/>
            <pc:sldMk cId="2730803217" sldId="449"/>
            <ac:picMk id="18434" creationId="{4404F047-5A3E-4015-9D2D-FFC316BCED24}"/>
          </ac:picMkLst>
        </pc:picChg>
        <pc:picChg chg="mod">
          <ac:chgData name="Thomas Stensitzki" userId="75cafe6b-2f2a-469b-85c4-eec3b9c972ba" providerId="ADAL" clId="{363DE228-8D93-47E2-A1D5-6CB8C68569A9}" dt="2021-04-11T12:37:24.295" v="2449" actId="1440"/>
          <ac:picMkLst>
            <pc:docMk/>
            <pc:sldMk cId="2730803217" sldId="449"/>
            <ac:picMk id="19458" creationId="{AD4FC084-E460-4FDE-B24B-B8078181CB5A}"/>
          </ac:picMkLst>
        </pc:picChg>
      </pc:sldChg>
      <pc:sldChg chg="addSp">
        <pc:chgData name="Thomas Stensitzki" userId="75cafe6b-2f2a-469b-85c4-eec3b9c972ba" providerId="ADAL" clId="{363DE228-8D93-47E2-A1D5-6CB8C68569A9}" dt="2021-04-11T12:27:08.898" v="2093"/>
        <pc:sldMkLst>
          <pc:docMk/>
          <pc:sldMk cId="2947644510" sldId="449"/>
        </pc:sldMkLst>
        <pc:picChg chg="add">
          <ac:chgData name="Thomas Stensitzki" userId="75cafe6b-2f2a-469b-85c4-eec3b9c972ba" providerId="ADAL" clId="{363DE228-8D93-47E2-A1D5-6CB8C68569A9}" dt="2021-04-11T12:27:08.898" v="2093"/>
          <ac:picMkLst>
            <pc:docMk/>
            <pc:sldMk cId="2947644510" sldId="449"/>
            <ac:picMk id="18434" creationId="{4404F047-5A3E-4015-9D2D-FFC316BCED24}"/>
          </ac:picMkLst>
        </pc:picChg>
      </pc:sldChg>
      <pc:sldChg chg="modSp add del mod modNotesTx">
        <pc:chgData name="Thomas Stensitzki" userId="75cafe6b-2f2a-469b-85c4-eec3b9c972ba" providerId="ADAL" clId="{363DE228-8D93-47E2-A1D5-6CB8C68569A9}" dt="2021-04-11T12:37:18.740" v="2447" actId="1440"/>
        <pc:sldMkLst>
          <pc:docMk/>
          <pc:sldMk cId="1458715789" sldId="450"/>
        </pc:sldMkLst>
        <pc:spChg chg="mod">
          <ac:chgData name="Thomas Stensitzki" userId="75cafe6b-2f2a-469b-85c4-eec3b9c972ba" providerId="ADAL" clId="{363DE228-8D93-47E2-A1D5-6CB8C68569A9}" dt="2021-04-11T12:29:15.667" v="2133"/>
          <ac:spMkLst>
            <pc:docMk/>
            <pc:sldMk cId="1458715789" sldId="450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18.740" v="2447" actId="1440"/>
          <ac:picMkLst>
            <pc:docMk/>
            <pc:sldMk cId="1458715789" sldId="450"/>
            <ac:picMk id="21506" creationId="{BE06DE3E-E764-42FF-886E-5F8F7A206360}"/>
          </ac:picMkLst>
        </pc:picChg>
      </pc:sldChg>
      <pc:sldChg chg="addSp">
        <pc:chgData name="Thomas Stensitzki" userId="75cafe6b-2f2a-469b-85c4-eec3b9c972ba" providerId="ADAL" clId="{363DE228-8D93-47E2-A1D5-6CB8C68569A9}" dt="2021-04-11T12:29:33.419" v="2136"/>
        <pc:sldMkLst>
          <pc:docMk/>
          <pc:sldMk cId="3580567376" sldId="450"/>
        </pc:sldMkLst>
        <pc:picChg chg="add">
          <ac:chgData name="Thomas Stensitzki" userId="75cafe6b-2f2a-469b-85c4-eec3b9c972ba" providerId="ADAL" clId="{363DE228-8D93-47E2-A1D5-6CB8C68569A9}" dt="2021-04-11T12:29:33.419" v="2136"/>
          <ac:picMkLst>
            <pc:docMk/>
            <pc:sldMk cId="3580567376" sldId="450"/>
            <ac:picMk id="21506" creationId="{BE06DE3E-E764-42FF-886E-5F8F7A206360}"/>
          </ac:picMkLst>
        </pc:picChg>
      </pc:sldChg>
      <pc:sldChg chg="addSp">
        <pc:chgData name="Thomas Stensitzki" userId="75cafe6b-2f2a-469b-85c4-eec3b9c972ba" providerId="ADAL" clId="{363DE228-8D93-47E2-A1D5-6CB8C68569A9}" dt="2021-04-11T12:27:51.512" v="2103"/>
        <pc:sldMkLst>
          <pc:docMk/>
          <pc:sldMk cId="211374260" sldId="451"/>
        </pc:sldMkLst>
        <pc:picChg chg="add">
          <ac:chgData name="Thomas Stensitzki" userId="75cafe6b-2f2a-469b-85c4-eec3b9c972ba" providerId="ADAL" clId="{363DE228-8D93-47E2-A1D5-6CB8C68569A9}" dt="2021-04-11T12:27:51.512" v="2103"/>
          <ac:picMkLst>
            <pc:docMk/>
            <pc:sldMk cId="211374260" sldId="451"/>
            <ac:picMk id="20482" creationId="{F1BF2DED-0738-4DEB-B581-70C36CD1EDC7}"/>
          </ac:picMkLst>
        </pc:picChg>
      </pc:sldChg>
      <pc:sldChg chg="delSp modSp add del">
        <pc:chgData name="Thomas Stensitzki" userId="75cafe6b-2f2a-469b-85c4-eec3b9c972ba" providerId="ADAL" clId="{363DE228-8D93-47E2-A1D5-6CB8C68569A9}" dt="2021-04-11T12:37:20.585" v="2448" actId="1440"/>
        <pc:sldMkLst>
          <pc:docMk/>
          <pc:sldMk cId="3121195372" sldId="451"/>
        </pc:sldMkLst>
        <pc:picChg chg="del">
          <ac:chgData name="Thomas Stensitzki" userId="75cafe6b-2f2a-469b-85c4-eec3b9c972ba" providerId="ADAL" clId="{363DE228-8D93-47E2-A1D5-6CB8C68569A9}" dt="2021-04-11T12:27:47.758" v="2102" actId="478"/>
          <ac:picMkLst>
            <pc:docMk/>
            <pc:sldMk cId="3121195372" sldId="451"/>
            <ac:picMk id="19458" creationId="{AD4FC084-E460-4FDE-B24B-B8078181CB5A}"/>
          </ac:picMkLst>
        </pc:picChg>
        <pc:picChg chg="mod">
          <ac:chgData name="Thomas Stensitzki" userId="75cafe6b-2f2a-469b-85c4-eec3b9c972ba" providerId="ADAL" clId="{363DE228-8D93-47E2-A1D5-6CB8C68569A9}" dt="2021-04-11T12:37:20.585" v="2448" actId="1440"/>
          <ac:picMkLst>
            <pc:docMk/>
            <pc:sldMk cId="3121195372" sldId="451"/>
            <ac:picMk id="20482" creationId="{F1BF2DED-0738-4DEB-B581-70C36CD1EDC7}"/>
          </ac:picMkLst>
        </pc:picChg>
      </pc:sldChg>
      <pc:sldChg chg="addSp modSp add del mod chgLayout">
        <pc:chgData name="Thomas Stensitzki" userId="75cafe6b-2f2a-469b-85c4-eec3b9c972ba" providerId="ADAL" clId="{363DE228-8D93-47E2-A1D5-6CB8C68569A9}" dt="2021-04-11T12:37:16.586" v="2446" actId="1440"/>
        <pc:sldMkLst>
          <pc:docMk/>
          <pc:sldMk cId="2280653341" sldId="452"/>
        </pc:sldMkLst>
        <pc:spChg chg="mod ord">
          <ac:chgData name="Thomas Stensitzki" userId="75cafe6b-2f2a-469b-85c4-eec3b9c972ba" providerId="ADAL" clId="{363DE228-8D93-47E2-A1D5-6CB8C68569A9}" dt="2021-04-11T12:33:53.835" v="2219" actId="700"/>
          <ac:spMkLst>
            <pc:docMk/>
            <pc:sldMk cId="2280653341" sldId="452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35:29.204" v="2412" actId="20577"/>
          <ac:spMkLst>
            <pc:docMk/>
            <pc:sldMk cId="2280653341" sldId="452"/>
            <ac:spMk id="3" creationId="{DF8B6183-66A7-405D-A178-0A011BC0CCDA}"/>
          </ac:spMkLst>
        </pc:spChg>
        <pc:picChg chg="mod">
          <ac:chgData name="Thomas Stensitzki" userId="75cafe6b-2f2a-469b-85c4-eec3b9c972ba" providerId="ADAL" clId="{363DE228-8D93-47E2-A1D5-6CB8C68569A9}" dt="2021-04-11T12:37:16.586" v="2446" actId="1440"/>
          <ac:picMkLst>
            <pc:docMk/>
            <pc:sldMk cId="2280653341" sldId="452"/>
            <ac:picMk id="22530" creationId="{BC769D3B-0C62-48F9-B2D4-935C29420114}"/>
          </ac:picMkLst>
        </pc:picChg>
      </pc:sldChg>
      <pc:sldChg chg="addSp">
        <pc:chgData name="Thomas Stensitzki" userId="75cafe6b-2f2a-469b-85c4-eec3b9c972ba" providerId="ADAL" clId="{363DE228-8D93-47E2-A1D5-6CB8C68569A9}" dt="2021-04-11T12:33:19.481" v="2213"/>
        <pc:sldMkLst>
          <pc:docMk/>
          <pc:sldMk cId="3958338536" sldId="452"/>
        </pc:sldMkLst>
        <pc:picChg chg="add">
          <ac:chgData name="Thomas Stensitzki" userId="75cafe6b-2f2a-469b-85c4-eec3b9c972ba" providerId="ADAL" clId="{363DE228-8D93-47E2-A1D5-6CB8C68569A9}" dt="2021-04-11T12:33:19.481" v="2213"/>
          <ac:picMkLst>
            <pc:docMk/>
            <pc:sldMk cId="3958338536" sldId="452"/>
            <ac:picMk id="22530" creationId="{BC769D3B-0C62-48F9-B2D4-935C29420114}"/>
          </ac:picMkLst>
        </pc:picChg>
      </pc:sldChg>
      <pc:sldChg chg="addSp">
        <pc:chgData name="Thomas Stensitzki" userId="75cafe6b-2f2a-469b-85c4-eec3b9c972ba" providerId="ADAL" clId="{363DE228-8D93-47E2-A1D5-6CB8C68569A9}" dt="2021-04-11T12:36:58.282" v="2439"/>
        <pc:sldMkLst>
          <pc:docMk/>
          <pc:sldMk cId="716402514" sldId="453"/>
        </pc:sldMkLst>
        <pc:picChg chg="add">
          <ac:chgData name="Thomas Stensitzki" userId="75cafe6b-2f2a-469b-85c4-eec3b9c972ba" providerId="ADAL" clId="{363DE228-8D93-47E2-A1D5-6CB8C68569A9}" dt="2021-04-11T12:36:58.282" v="2439"/>
          <ac:picMkLst>
            <pc:docMk/>
            <pc:sldMk cId="716402514" sldId="453"/>
            <ac:picMk id="25602" creationId="{2E5A62CE-B198-418D-AFB2-F840A45B318C}"/>
          </ac:picMkLst>
        </pc:picChg>
      </pc:sldChg>
      <pc:sldChg chg="modSp add del mod modNotesTx">
        <pc:chgData name="Thomas Stensitzki" userId="75cafe6b-2f2a-469b-85c4-eec3b9c972ba" providerId="ADAL" clId="{363DE228-8D93-47E2-A1D5-6CB8C68569A9}" dt="2021-04-11T12:37:13.694" v="2445" actId="1440"/>
        <pc:sldMkLst>
          <pc:docMk/>
          <pc:sldMk cId="3153011246" sldId="453"/>
        </pc:sldMkLst>
        <pc:spChg chg="mod">
          <ac:chgData name="Thomas Stensitzki" userId="75cafe6b-2f2a-469b-85c4-eec3b9c972ba" providerId="ADAL" clId="{363DE228-8D93-47E2-A1D5-6CB8C68569A9}" dt="2021-04-11T12:36:15.457" v="2429"/>
          <ac:spMkLst>
            <pc:docMk/>
            <pc:sldMk cId="3153011246" sldId="453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11.413" v="2443" actId="1440"/>
          <ac:picMkLst>
            <pc:docMk/>
            <pc:sldMk cId="3153011246" sldId="453"/>
            <ac:picMk id="23554" creationId="{5AE28E0E-192A-4861-A7DD-64B0A5A21BDD}"/>
          </ac:picMkLst>
        </pc:picChg>
        <pc:picChg chg="mod">
          <ac:chgData name="Thomas Stensitzki" userId="75cafe6b-2f2a-469b-85c4-eec3b9c972ba" providerId="ADAL" clId="{363DE228-8D93-47E2-A1D5-6CB8C68569A9}" dt="2021-04-11T12:37:12.670" v="2444" actId="1440"/>
          <ac:picMkLst>
            <pc:docMk/>
            <pc:sldMk cId="3153011246" sldId="453"/>
            <ac:picMk id="24578" creationId="{F39A3F11-39F7-48CB-8419-60EC0F3B9A72}"/>
          </ac:picMkLst>
        </pc:picChg>
        <pc:picChg chg="mod">
          <ac:chgData name="Thomas Stensitzki" userId="75cafe6b-2f2a-469b-85c4-eec3b9c972ba" providerId="ADAL" clId="{363DE228-8D93-47E2-A1D5-6CB8C68569A9}" dt="2021-04-11T12:37:13.694" v="2445" actId="1440"/>
          <ac:picMkLst>
            <pc:docMk/>
            <pc:sldMk cId="3153011246" sldId="453"/>
            <ac:picMk id="25602" creationId="{2E5A62CE-B198-418D-AFB2-F840A45B318C}"/>
          </ac:picMkLst>
        </pc:picChg>
      </pc:sldChg>
      <pc:sldChg chg="addSp">
        <pc:chgData name="Thomas Stensitzki" userId="75cafe6b-2f2a-469b-85c4-eec3b9c972ba" providerId="ADAL" clId="{363DE228-8D93-47E2-A1D5-6CB8C68569A9}" dt="2021-04-11T12:36:34.782" v="2432"/>
        <pc:sldMkLst>
          <pc:docMk/>
          <pc:sldMk cId="4090232713" sldId="453"/>
        </pc:sldMkLst>
        <pc:picChg chg="add">
          <ac:chgData name="Thomas Stensitzki" userId="75cafe6b-2f2a-469b-85c4-eec3b9c972ba" providerId="ADAL" clId="{363DE228-8D93-47E2-A1D5-6CB8C68569A9}" dt="2021-04-11T12:36:34.782" v="2432"/>
          <ac:picMkLst>
            <pc:docMk/>
            <pc:sldMk cId="4090232713" sldId="453"/>
            <ac:picMk id="23554" creationId="{5AE28E0E-192A-4861-A7DD-64B0A5A21BDD}"/>
          </ac:picMkLst>
        </pc:picChg>
      </pc:sldChg>
      <pc:sldChg chg="addSp">
        <pc:chgData name="Thomas Stensitzki" userId="75cafe6b-2f2a-469b-85c4-eec3b9c972ba" providerId="ADAL" clId="{363DE228-8D93-47E2-A1D5-6CB8C68569A9}" dt="2021-04-11T12:36:49.244" v="2436"/>
        <pc:sldMkLst>
          <pc:docMk/>
          <pc:sldMk cId="4203898236" sldId="453"/>
        </pc:sldMkLst>
        <pc:picChg chg="add">
          <ac:chgData name="Thomas Stensitzki" userId="75cafe6b-2f2a-469b-85c4-eec3b9c972ba" providerId="ADAL" clId="{363DE228-8D93-47E2-A1D5-6CB8C68569A9}" dt="2021-04-11T12:36:49.244" v="2436"/>
          <ac:picMkLst>
            <pc:docMk/>
            <pc:sldMk cId="4203898236" sldId="453"/>
            <ac:picMk id="24578" creationId="{F39A3F11-39F7-48CB-8419-60EC0F3B9A72}"/>
          </ac:picMkLst>
        </pc:picChg>
      </pc:sldChg>
      <pc:sldChg chg="addSp">
        <pc:chgData name="Thomas Stensitzki" userId="75cafe6b-2f2a-469b-85c4-eec3b9c972ba" providerId="ADAL" clId="{363DE228-8D93-47E2-A1D5-6CB8C68569A9}" dt="2021-04-11T12:47:36.320" v="2572"/>
        <pc:sldMkLst>
          <pc:docMk/>
          <pc:sldMk cId="1895029209" sldId="454"/>
        </pc:sldMkLst>
        <pc:picChg chg="add">
          <ac:chgData name="Thomas Stensitzki" userId="75cafe6b-2f2a-469b-85c4-eec3b9c972ba" providerId="ADAL" clId="{363DE228-8D93-47E2-A1D5-6CB8C68569A9}" dt="2021-04-11T12:47:36.320" v="2572"/>
          <ac:picMkLst>
            <pc:docMk/>
            <pc:sldMk cId="1895029209" sldId="454"/>
            <ac:picMk id="30722" creationId="{8E0174E7-015E-4B6D-B746-4AF6B2457ED1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48:45.181" v="2582" actId="1076"/>
        <pc:sldMkLst>
          <pc:docMk/>
          <pc:sldMk cId="2162326699" sldId="454"/>
        </pc:sldMkLst>
        <pc:spChg chg="mod">
          <ac:chgData name="Thomas Stensitzki" userId="75cafe6b-2f2a-469b-85c4-eec3b9c972ba" providerId="ADAL" clId="{363DE228-8D93-47E2-A1D5-6CB8C68569A9}" dt="2021-04-11T12:47:16.070" v="2566"/>
          <ac:spMkLst>
            <pc:docMk/>
            <pc:sldMk cId="2162326699" sldId="454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47:55.833" v="2577" actId="1076"/>
          <ac:picMkLst>
            <pc:docMk/>
            <pc:sldMk cId="2162326699" sldId="454"/>
            <ac:picMk id="29698" creationId="{C3645A00-ECA2-4058-B0FB-020A2E7C29A6}"/>
          </ac:picMkLst>
        </pc:picChg>
        <pc:picChg chg="mod">
          <ac:chgData name="Thomas Stensitzki" userId="75cafe6b-2f2a-469b-85c4-eec3b9c972ba" providerId="ADAL" clId="{363DE228-8D93-47E2-A1D5-6CB8C68569A9}" dt="2021-04-11T12:47:44.659" v="2575" actId="1076"/>
          <ac:picMkLst>
            <pc:docMk/>
            <pc:sldMk cId="2162326699" sldId="454"/>
            <ac:picMk id="30722" creationId="{8E0174E7-015E-4B6D-B746-4AF6B2457ED1}"/>
          </ac:picMkLst>
        </pc:picChg>
        <pc:picChg chg="mod">
          <ac:chgData name="Thomas Stensitzki" userId="75cafe6b-2f2a-469b-85c4-eec3b9c972ba" providerId="ADAL" clId="{363DE228-8D93-47E2-A1D5-6CB8C68569A9}" dt="2021-04-11T12:48:45.181" v="2582" actId="1076"/>
          <ac:picMkLst>
            <pc:docMk/>
            <pc:sldMk cId="2162326699" sldId="454"/>
            <ac:picMk id="31746" creationId="{1DABC163-7246-4150-9A77-805CAE6DBC5D}"/>
          </ac:picMkLst>
        </pc:picChg>
      </pc:sldChg>
      <pc:sldChg chg="addSp">
        <pc:chgData name="Thomas Stensitzki" userId="75cafe6b-2f2a-469b-85c4-eec3b9c972ba" providerId="ADAL" clId="{363DE228-8D93-47E2-A1D5-6CB8C68569A9}" dt="2021-04-11T12:47:25.149" v="2567"/>
        <pc:sldMkLst>
          <pc:docMk/>
          <pc:sldMk cId="2548891359" sldId="454"/>
        </pc:sldMkLst>
        <pc:picChg chg="add">
          <ac:chgData name="Thomas Stensitzki" userId="75cafe6b-2f2a-469b-85c4-eec3b9c972ba" providerId="ADAL" clId="{363DE228-8D93-47E2-A1D5-6CB8C68569A9}" dt="2021-04-11T12:47:25.149" v="2567"/>
          <ac:picMkLst>
            <pc:docMk/>
            <pc:sldMk cId="2548891359" sldId="454"/>
            <ac:picMk id="29698" creationId="{C3645A00-ECA2-4058-B0FB-020A2E7C29A6}"/>
          </ac:picMkLst>
        </pc:picChg>
      </pc:sldChg>
      <pc:sldChg chg="addSp">
        <pc:chgData name="Thomas Stensitzki" userId="75cafe6b-2f2a-469b-85c4-eec3b9c972ba" providerId="ADAL" clId="{363DE228-8D93-47E2-A1D5-6CB8C68569A9}" dt="2021-04-11T12:48:21.492" v="2578"/>
        <pc:sldMkLst>
          <pc:docMk/>
          <pc:sldMk cId="3299701344" sldId="454"/>
        </pc:sldMkLst>
        <pc:picChg chg="add">
          <ac:chgData name="Thomas Stensitzki" userId="75cafe6b-2f2a-469b-85c4-eec3b9c972ba" providerId="ADAL" clId="{363DE228-8D93-47E2-A1D5-6CB8C68569A9}" dt="2021-04-11T12:48:21.492" v="2578"/>
          <ac:picMkLst>
            <pc:docMk/>
            <pc:sldMk cId="3299701344" sldId="454"/>
            <ac:picMk id="31746" creationId="{1DABC163-7246-4150-9A77-805CAE6DBC5D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6:15:34.270" v="3781" actId="6549"/>
        <pc:sldMkLst>
          <pc:docMk/>
          <pc:sldMk cId="348069652" sldId="455"/>
        </pc:sldMkLst>
        <pc:spChg chg="mod">
          <ac:chgData name="Thomas Stensitzki" userId="75cafe6b-2f2a-469b-85c4-eec3b9c972ba" providerId="ADAL" clId="{363DE228-8D93-47E2-A1D5-6CB8C68569A9}" dt="2021-04-13T16:14:39.969" v="3718" actId="20577"/>
          <ac:spMkLst>
            <pc:docMk/>
            <pc:sldMk cId="348069652" sldId="455"/>
            <ac:spMk id="5" creationId="{C24DACB5-1BEC-4C86-9652-BAFD8DE56FEF}"/>
          </ac:spMkLst>
        </pc:spChg>
      </pc:sldChg>
      <pc:sldChg chg="modSp add del mod">
        <pc:chgData name="Thomas Stensitzki" userId="75cafe6b-2f2a-469b-85c4-eec3b9c972ba" providerId="ADAL" clId="{363DE228-8D93-47E2-A1D5-6CB8C68569A9}" dt="2021-04-11T12:46:29.471" v="2549" actId="1076"/>
        <pc:sldMkLst>
          <pc:docMk/>
          <pc:sldMk cId="2139259870" sldId="456"/>
        </pc:sldMkLst>
        <pc:spChg chg="mod">
          <ac:chgData name="Thomas Stensitzki" userId="75cafe6b-2f2a-469b-85c4-eec3b9c972ba" providerId="ADAL" clId="{363DE228-8D93-47E2-A1D5-6CB8C68569A9}" dt="2021-04-11T12:46:19.027" v="2545"/>
          <ac:spMkLst>
            <pc:docMk/>
            <pc:sldMk cId="2139259870" sldId="456"/>
            <ac:spMk id="2" creationId="{11E5EEC8-6493-4BA0-8811-4A3F48FE62AF}"/>
          </ac:spMkLst>
        </pc:spChg>
        <pc:picChg chg="mod">
          <ac:chgData name="Thomas Stensitzki" userId="75cafe6b-2f2a-469b-85c4-eec3b9c972ba" providerId="ADAL" clId="{363DE228-8D93-47E2-A1D5-6CB8C68569A9}" dt="2021-04-11T12:46:29.471" v="2549" actId="1076"/>
          <ac:picMkLst>
            <pc:docMk/>
            <pc:sldMk cId="2139259870" sldId="456"/>
            <ac:picMk id="28674" creationId="{6E7C17D7-E3A0-483A-9862-4184DD9A9732}"/>
          </ac:picMkLst>
        </pc:picChg>
      </pc:sldChg>
      <pc:sldChg chg="addSp">
        <pc:chgData name="Thomas Stensitzki" userId="75cafe6b-2f2a-469b-85c4-eec3b9c972ba" providerId="ADAL" clId="{363DE228-8D93-47E2-A1D5-6CB8C68569A9}" dt="2021-04-11T12:46:23.976" v="2546"/>
        <pc:sldMkLst>
          <pc:docMk/>
          <pc:sldMk cId="3180100850" sldId="456"/>
        </pc:sldMkLst>
        <pc:picChg chg="add">
          <ac:chgData name="Thomas Stensitzki" userId="75cafe6b-2f2a-469b-85c4-eec3b9c972ba" providerId="ADAL" clId="{363DE228-8D93-47E2-A1D5-6CB8C68569A9}" dt="2021-04-11T12:46:23.976" v="2546"/>
          <ac:picMkLst>
            <pc:docMk/>
            <pc:sldMk cId="3180100850" sldId="456"/>
            <ac:picMk id="28674" creationId="{6E7C17D7-E3A0-483A-9862-4184DD9A9732}"/>
          </ac:picMkLst>
        </pc:picChg>
      </pc:sldChg>
      <pc:sldChg chg="add del">
        <pc:chgData name="Thomas Stensitzki" userId="75cafe6b-2f2a-469b-85c4-eec3b9c972ba" providerId="ADAL" clId="{363DE228-8D93-47E2-A1D5-6CB8C68569A9}" dt="2021-04-13T16:08:58.964" v="3469" actId="47"/>
        <pc:sldMkLst>
          <pc:docMk/>
          <pc:sldMk cId="2683604596" sldId="457"/>
        </pc:sldMkLst>
      </pc:sldChg>
      <pc:sldChg chg="addSp modSp add del mod chgLayout modNotesTx">
        <pc:chgData name="Thomas Stensitzki" userId="75cafe6b-2f2a-469b-85c4-eec3b9c972ba" providerId="ADAL" clId="{363DE228-8D93-47E2-A1D5-6CB8C68569A9}" dt="2021-04-11T12:55:48.328" v="2759"/>
        <pc:sldMkLst>
          <pc:docMk/>
          <pc:sldMk cId="1637553502" sldId="458"/>
        </pc:sldMkLst>
        <pc:spChg chg="mod ord">
          <ac:chgData name="Thomas Stensitzki" userId="75cafe6b-2f2a-469b-85c4-eec3b9c972ba" providerId="ADAL" clId="{363DE228-8D93-47E2-A1D5-6CB8C68569A9}" dt="2021-04-11T12:53:22.927" v="2655" actId="700"/>
          <ac:spMkLst>
            <pc:docMk/>
            <pc:sldMk cId="1637553502" sldId="458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55:33.347" v="2758" actId="27636"/>
          <ac:spMkLst>
            <pc:docMk/>
            <pc:sldMk cId="1637553502" sldId="458"/>
            <ac:spMk id="3" creationId="{70EF8CC2-F62B-46A7-BE9F-E9D86257BB56}"/>
          </ac:spMkLst>
        </pc:spChg>
        <pc:picChg chg="mod">
          <ac:chgData name="Thomas Stensitzki" userId="75cafe6b-2f2a-469b-85c4-eec3b9c972ba" providerId="ADAL" clId="{363DE228-8D93-47E2-A1D5-6CB8C68569A9}" dt="2021-04-11T12:53:17.299" v="2654" actId="1076"/>
          <ac:picMkLst>
            <pc:docMk/>
            <pc:sldMk cId="1637553502" sldId="458"/>
            <ac:picMk id="32770" creationId="{5BC0231E-536B-41F0-87EE-B6A8992D5DC6}"/>
          </ac:picMkLst>
        </pc:picChg>
        <pc:picChg chg="mod">
          <ac:chgData name="Thomas Stensitzki" userId="75cafe6b-2f2a-469b-85c4-eec3b9c972ba" providerId="ADAL" clId="{363DE228-8D93-47E2-A1D5-6CB8C68569A9}" dt="2021-04-11T12:53:15.049" v="2653" actId="1076"/>
          <ac:picMkLst>
            <pc:docMk/>
            <pc:sldMk cId="1637553502" sldId="458"/>
            <ac:picMk id="33794" creationId="{E218DB04-B23B-4A06-91C9-44B74FB67672}"/>
          </ac:picMkLst>
        </pc:picChg>
      </pc:sldChg>
      <pc:sldChg chg="addSp">
        <pc:chgData name="Thomas Stensitzki" userId="75cafe6b-2f2a-469b-85c4-eec3b9c972ba" providerId="ADAL" clId="{363DE228-8D93-47E2-A1D5-6CB8C68569A9}" dt="2021-04-11T12:52:58.962" v="2646"/>
        <pc:sldMkLst>
          <pc:docMk/>
          <pc:sldMk cId="1979311415" sldId="458"/>
        </pc:sldMkLst>
        <pc:picChg chg="add">
          <ac:chgData name="Thomas Stensitzki" userId="75cafe6b-2f2a-469b-85c4-eec3b9c972ba" providerId="ADAL" clId="{363DE228-8D93-47E2-A1D5-6CB8C68569A9}" dt="2021-04-11T12:52:58.962" v="2646"/>
          <ac:picMkLst>
            <pc:docMk/>
            <pc:sldMk cId="1979311415" sldId="458"/>
            <ac:picMk id="32770" creationId="{5BC0231E-536B-41F0-87EE-B6A8992D5DC6}"/>
          </ac:picMkLst>
        </pc:picChg>
      </pc:sldChg>
      <pc:sldChg chg="addSp">
        <pc:chgData name="Thomas Stensitzki" userId="75cafe6b-2f2a-469b-85c4-eec3b9c972ba" providerId="ADAL" clId="{363DE228-8D93-47E2-A1D5-6CB8C68569A9}" dt="2021-04-11T12:53:09.077" v="2650"/>
        <pc:sldMkLst>
          <pc:docMk/>
          <pc:sldMk cId="3755221492" sldId="458"/>
        </pc:sldMkLst>
        <pc:picChg chg="add">
          <ac:chgData name="Thomas Stensitzki" userId="75cafe6b-2f2a-469b-85c4-eec3b9c972ba" providerId="ADAL" clId="{363DE228-8D93-47E2-A1D5-6CB8C68569A9}" dt="2021-04-11T12:53:09.077" v="2650"/>
          <ac:picMkLst>
            <pc:docMk/>
            <pc:sldMk cId="3755221492" sldId="458"/>
            <ac:picMk id="33794" creationId="{E218DB04-B23B-4A06-91C9-44B74FB67672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5:57:37.180" v="2859"/>
        <pc:sldMkLst>
          <pc:docMk/>
          <pc:sldMk cId="788649752" sldId="459"/>
        </pc:sldMkLst>
        <pc:spChg chg="mod">
          <ac:chgData name="Thomas Stensitzki" userId="75cafe6b-2f2a-469b-85c4-eec3b9c972ba" providerId="ADAL" clId="{363DE228-8D93-47E2-A1D5-6CB8C68569A9}" dt="2021-04-11T13:01:05.786" v="2843" actId="20577"/>
          <ac:spMkLst>
            <pc:docMk/>
            <pc:sldMk cId="788649752" sldId="459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363DE228-8D93-47E2-A1D5-6CB8C68569A9}" dt="2021-04-11T13:01:24.618" v="2845"/>
        <pc:sldMkLst>
          <pc:docMk/>
          <pc:sldMk cId="20385009" sldId="460"/>
        </pc:sldMkLst>
        <pc:picChg chg="add">
          <ac:chgData name="Thomas Stensitzki" userId="75cafe6b-2f2a-469b-85c4-eec3b9c972ba" providerId="ADAL" clId="{363DE228-8D93-47E2-A1D5-6CB8C68569A9}" dt="2021-04-11T13:01:24.618" v="2845"/>
          <ac:picMkLst>
            <pc:docMk/>
            <pc:sldMk cId="20385009" sldId="460"/>
            <ac:picMk id="34818" creationId="{D9689A9F-A110-4FD0-9746-0DED56526C66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3:01:29.492" v="2848" actId="1076"/>
        <pc:sldMkLst>
          <pc:docMk/>
          <pc:sldMk cId="1264814093" sldId="460"/>
        </pc:sldMkLst>
        <pc:spChg chg="mod">
          <ac:chgData name="Thomas Stensitzki" userId="75cafe6b-2f2a-469b-85c4-eec3b9c972ba" providerId="ADAL" clId="{363DE228-8D93-47E2-A1D5-6CB8C68569A9}" dt="2021-04-11T13:01:15.209" v="2844"/>
          <ac:spMkLst>
            <pc:docMk/>
            <pc:sldMk cId="1264814093" sldId="460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3:01:29.492" v="2848" actId="1076"/>
          <ac:picMkLst>
            <pc:docMk/>
            <pc:sldMk cId="1264814093" sldId="460"/>
            <ac:picMk id="34818" creationId="{D9689A9F-A110-4FD0-9746-0DED56526C66}"/>
          </ac:picMkLst>
        </pc:picChg>
      </pc:sldChg>
      <pc:sldChg chg="modSp add mod">
        <pc:chgData name="Thomas Stensitzki" userId="75cafe6b-2f2a-469b-85c4-eec3b9c972ba" providerId="ADAL" clId="{363DE228-8D93-47E2-A1D5-6CB8C68569A9}" dt="2021-04-13T15:58:53.009" v="2897" actId="1036"/>
        <pc:sldMkLst>
          <pc:docMk/>
          <pc:sldMk cId="3877520136" sldId="461"/>
        </pc:sldMkLst>
        <pc:spChg chg="mod">
          <ac:chgData name="Thomas Stensitzki" userId="75cafe6b-2f2a-469b-85c4-eec3b9c972ba" providerId="ADAL" clId="{363DE228-8D93-47E2-A1D5-6CB8C68569A9}" dt="2021-04-13T15:58:53.009" v="2897" actId="1036"/>
          <ac:spMkLst>
            <pc:docMk/>
            <pc:sldMk cId="3877520136" sldId="46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5:59:23.476" v="2944" actId="14100"/>
        <pc:sldMkLst>
          <pc:docMk/>
          <pc:sldMk cId="2362987111" sldId="462"/>
        </pc:sldMkLst>
        <pc:spChg chg="mod">
          <ac:chgData name="Thomas Stensitzki" userId="75cafe6b-2f2a-469b-85c4-eec3b9c972ba" providerId="ADAL" clId="{363DE228-8D93-47E2-A1D5-6CB8C68569A9}" dt="2021-04-13T15:59:23.476" v="2944" actId="14100"/>
          <ac:spMkLst>
            <pc:docMk/>
            <pc:sldMk cId="2362987111" sldId="46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0:02.977" v="2977" actId="1036"/>
        <pc:sldMkLst>
          <pc:docMk/>
          <pc:sldMk cId="22916493" sldId="463"/>
        </pc:sldMkLst>
        <pc:spChg chg="mod">
          <ac:chgData name="Thomas Stensitzki" userId="75cafe6b-2f2a-469b-85c4-eec3b9c972ba" providerId="ADAL" clId="{363DE228-8D93-47E2-A1D5-6CB8C68569A9}" dt="2021-04-13T16:00:02.977" v="2977" actId="1036"/>
          <ac:spMkLst>
            <pc:docMk/>
            <pc:sldMk cId="22916493" sldId="46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0:25.706" v="3011" actId="14100"/>
        <pc:sldMkLst>
          <pc:docMk/>
          <pc:sldMk cId="4141395919" sldId="464"/>
        </pc:sldMkLst>
        <pc:spChg chg="mod">
          <ac:chgData name="Thomas Stensitzki" userId="75cafe6b-2f2a-469b-85c4-eec3b9c972ba" providerId="ADAL" clId="{363DE228-8D93-47E2-A1D5-6CB8C68569A9}" dt="2021-04-13T16:00:25.706" v="3011" actId="14100"/>
          <ac:spMkLst>
            <pc:docMk/>
            <pc:sldMk cId="4141395919" sldId="46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2:15.998" v="3044" actId="1035"/>
        <pc:sldMkLst>
          <pc:docMk/>
          <pc:sldMk cId="2927016727" sldId="465"/>
        </pc:sldMkLst>
        <pc:spChg chg="mod">
          <ac:chgData name="Thomas Stensitzki" userId="75cafe6b-2f2a-469b-85c4-eec3b9c972ba" providerId="ADAL" clId="{363DE228-8D93-47E2-A1D5-6CB8C68569A9}" dt="2021-04-13T16:02:15.998" v="3044" actId="1035"/>
          <ac:spMkLst>
            <pc:docMk/>
            <pc:sldMk cId="2927016727" sldId="46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38.921" v="3176" actId="20577"/>
        <pc:sldMkLst>
          <pc:docMk/>
          <pc:sldMk cId="749460758" sldId="466"/>
        </pc:sldMkLst>
        <pc:spChg chg="mod">
          <ac:chgData name="Thomas Stensitzki" userId="75cafe6b-2f2a-469b-85c4-eec3b9c972ba" providerId="ADAL" clId="{363DE228-8D93-47E2-A1D5-6CB8C68569A9}" dt="2021-04-13T16:02:37.113" v="3073" actId="14100"/>
          <ac:spMkLst>
            <pc:docMk/>
            <pc:sldMk cId="749460758" sldId="466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38.921" v="3176" actId="20577"/>
          <ac:spMkLst>
            <pc:docMk/>
            <pc:sldMk cId="749460758" sldId="466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31.774" v="3174" actId="20577"/>
        <pc:sldMkLst>
          <pc:docMk/>
          <pc:sldMk cId="2400256164" sldId="467"/>
        </pc:sldMkLst>
        <pc:spChg chg="mod">
          <ac:chgData name="Thomas Stensitzki" userId="75cafe6b-2f2a-469b-85c4-eec3b9c972ba" providerId="ADAL" clId="{363DE228-8D93-47E2-A1D5-6CB8C68569A9}" dt="2021-04-13T16:03:24.453" v="3103" actId="14100"/>
          <ac:spMkLst>
            <pc:docMk/>
            <pc:sldMk cId="2400256164" sldId="467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31.774" v="3174" actId="20577"/>
          <ac:spMkLst>
            <pc:docMk/>
            <pc:sldMk cId="2400256164" sldId="467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22.751" v="3172" actId="20577"/>
        <pc:sldMkLst>
          <pc:docMk/>
          <pc:sldMk cId="980357780" sldId="468"/>
        </pc:sldMkLst>
        <pc:spChg chg="mod">
          <ac:chgData name="Thomas Stensitzki" userId="75cafe6b-2f2a-469b-85c4-eec3b9c972ba" providerId="ADAL" clId="{363DE228-8D93-47E2-A1D5-6CB8C68569A9}" dt="2021-04-13T16:03:46.991" v="3126" actId="14100"/>
          <ac:spMkLst>
            <pc:docMk/>
            <pc:sldMk cId="980357780" sldId="468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22.751" v="3172" actId="20577"/>
          <ac:spMkLst>
            <pc:docMk/>
            <pc:sldMk cId="980357780" sldId="468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16.308" v="3170" actId="20577"/>
        <pc:sldMkLst>
          <pc:docMk/>
          <pc:sldMk cId="1498882424" sldId="469"/>
        </pc:sldMkLst>
        <pc:spChg chg="mod">
          <ac:chgData name="Thomas Stensitzki" userId="75cafe6b-2f2a-469b-85c4-eec3b9c972ba" providerId="ADAL" clId="{363DE228-8D93-47E2-A1D5-6CB8C68569A9}" dt="2021-04-13T16:04:08.845" v="3168" actId="1035"/>
          <ac:spMkLst>
            <pc:docMk/>
            <pc:sldMk cId="1498882424" sldId="469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16.308" v="3170" actId="20577"/>
          <ac:spMkLst>
            <pc:docMk/>
            <pc:sldMk cId="1498882424" sldId="469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5:07.975" v="3203" actId="1035"/>
        <pc:sldMkLst>
          <pc:docMk/>
          <pc:sldMk cId="4225794366" sldId="470"/>
        </pc:sldMkLst>
        <pc:spChg chg="mod">
          <ac:chgData name="Thomas Stensitzki" userId="75cafe6b-2f2a-469b-85c4-eec3b9c972ba" providerId="ADAL" clId="{363DE228-8D93-47E2-A1D5-6CB8C68569A9}" dt="2021-04-13T16:05:07.975" v="3203" actId="1035"/>
          <ac:spMkLst>
            <pc:docMk/>
            <pc:sldMk cId="4225794366" sldId="47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5:51.873" v="3236" actId="1036"/>
        <pc:sldMkLst>
          <pc:docMk/>
          <pc:sldMk cId="755424041" sldId="471"/>
        </pc:sldMkLst>
        <pc:spChg chg="mod">
          <ac:chgData name="Thomas Stensitzki" userId="75cafe6b-2f2a-469b-85c4-eec3b9c972ba" providerId="ADAL" clId="{363DE228-8D93-47E2-A1D5-6CB8C68569A9}" dt="2021-04-13T16:05:51.873" v="3236" actId="1036"/>
          <ac:spMkLst>
            <pc:docMk/>
            <pc:sldMk cId="755424041" sldId="47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6:07.369" v="3263" actId="1035"/>
        <pc:sldMkLst>
          <pc:docMk/>
          <pc:sldMk cId="2377230893" sldId="472"/>
        </pc:sldMkLst>
        <pc:spChg chg="mod">
          <ac:chgData name="Thomas Stensitzki" userId="75cafe6b-2f2a-469b-85c4-eec3b9c972ba" providerId="ADAL" clId="{363DE228-8D93-47E2-A1D5-6CB8C68569A9}" dt="2021-04-13T16:06:07.369" v="3263" actId="1035"/>
          <ac:spMkLst>
            <pc:docMk/>
            <pc:sldMk cId="2377230893" sldId="47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6:34.039" v="3300" actId="1036"/>
        <pc:sldMkLst>
          <pc:docMk/>
          <pc:sldMk cId="2293811491" sldId="473"/>
        </pc:sldMkLst>
        <pc:spChg chg="mod">
          <ac:chgData name="Thomas Stensitzki" userId="75cafe6b-2f2a-469b-85c4-eec3b9c972ba" providerId="ADAL" clId="{363DE228-8D93-47E2-A1D5-6CB8C68569A9}" dt="2021-04-13T16:06:34.039" v="3300" actId="1036"/>
          <ac:spMkLst>
            <pc:docMk/>
            <pc:sldMk cId="2293811491" sldId="473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06:47.171" v="3320" actId="1036"/>
        <pc:sldMkLst>
          <pc:docMk/>
          <pc:sldMk cId="3651213508" sldId="474"/>
        </pc:sldMkLst>
        <pc:spChg chg="mod">
          <ac:chgData name="Thomas Stensitzki" userId="75cafe6b-2f2a-469b-85c4-eec3b9c972ba" providerId="ADAL" clId="{363DE228-8D93-47E2-A1D5-6CB8C68569A9}" dt="2021-04-13T16:06:47.171" v="3320" actId="1036"/>
          <ac:spMkLst>
            <pc:docMk/>
            <pc:sldMk cId="3651213508" sldId="47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7:01.826" v="3346" actId="1035"/>
        <pc:sldMkLst>
          <pc:docMk/>
          <pc:sldMk cId="2954743898" sldId="475"/>
        </pc:sldMkLst>
        <pc:spChg chg="mod">
          <ac:chgData name="Thomas Stensitzki" userId="75cafe6b-2f2a-469b-85c4-eec3b9c972ba" providerId="ADAL" clId="{363DE228-8D93-47E2-A1D5-6CB8C68569A9}" dt="2021-04-13T16:07:01.826" v="3346" actId="1035"/>
          <ac:spMkLst>
            <pc:docMk/>
            <pc:sldMk cId="2954743898" sldId="47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7:12.843" v="3368" actId="1036"/>
        <pc:sldMkLst>
          <pc:docMk/>
          <pc:sldMk cId="3637848067" sldId="476"/>
        </pc:sldMkLst>
        <pc:spChg chg="mod">
          <ac:chgData name="Thomas Stensitzki" userId="75cafe6b-2f2a-469b-85c4-eec3b9c972ba" providerId="ADAL" clId="{363DE228-8D93-47E2-A1D5-6CB8C68569A9}" dt="2021-04-13T16:07:12.843" v="3368" actId="1036"/>
          <ac:spMkLst>
            <pc:docMk/>
            <pc:sldMk cId="3637848067" sldId="47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7:31.139" v="3394" actId="14100"/>
        <pc:sldMkLst>
          <pc:docMk/>
          <pc:sldMk cId="1694765860" sldId="477"/>
        </pc:sldMkLst>
        <pc:spChg chg="mod">
          <ac:chgData name="Thomas Stensitzki" userId="75cafe6b-2f2a-469b-85c4-eec3b9c972ba" providerId="ADAL" clId="{363DE228-8D93-47E2-A1D5-6CB8C68569A9}" dt="2021-04-13T16:07:31.139" v="3394" actId="14100"/>
          <ac:spMkLst>
            <pc:docMk/>
            <pc:sldMk cId="1694765860" sldId="477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07:52.644" v="3419" actId="14100"/>
        <pc:sldMkLst>
          <pc:docMk/>
          <pc:sldMk cId="1953275783" sldId="478"/>
        </pc:sldMkLst>
        <pc:spChg chg="mod">
          <ac:chgData name="Thomas Stensitzki" userId="75cafe6b-2f2a-469b-85c4-eec3b9c972ba" providerId="ADAL" clId="{363DE228-8D93-47E2-A1D5-6CB8C68569A9}" dt="2021-04-13T16:07:52.644" v="3419" actId="14100"/>
          <ac:spMkLst>
            <pc:docMk/>
            <pc:sldMk cId="1953275783" sldId="478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08:06.638" v="3444" actId="1036"/>
        <pc:sldMkLst>
          <pc:docMk/>
          <pc:sldMk cId="642574017" sldId="479"/>
        </pc:sldMkLst>
        <pc:spChg chg="mod">
          <ac:chgData name="Thomas Stensitzki" userId="75cafe6b-2f2a-469b-85c4-eec3b9c972ba" providerId="ADAL" clId="{363DE228-8D93-47E2-A1D5-6CB8C68569A9}" dt="2021-04-13T16:08:06.638" v="3444" actId="1036"/>
          <ac:spMkLst>
            <pc:docMk/>
            <pc:sldMk cId="642574017" sldId="47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8:19.199" v="3465" actId="1035"/>
        <pc:sldMkLst>
          <pc:docMk/>
          <pc:sldMk cId="2167556490" sldId="480"/>
        </pc:sldMkLst>
        <pc:spChg chg="mod">
          <ac:chgData name="Thomas Stensitzki" userId="75cafe6b-2f2a-469b-85c4-eec3b9c972ba" providerId="ADAL" clId="{363DE228-8D93-47E2-A1D5-6CB8C68569A9}" dt="2021-04-13T16:08:19.199" v="3465" actId="1035"/>
          <ac:spMkLst>
            <pc:docMk/>
            <pc:sldMk cId="2167556490" sldId="480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2:40.832" v="3593" actId="6549"/>
        <pc:sldMkLst>
          <pc:docMk/>
          <pc:sldMk cId="1129715017" sldId="481"/>
        </pc:sldMkLst>
        <pc:spChg chg="mod">
          <ac:chgData name="Thomas Stensitzki" userId="75cafe6b-2f2a-469b-85c4-eec3b9c972ba" providerId="ADAL" clId="{363DE228-8D93-47E2-A1D5-6CB8C68569A9}" dt="2021-04-13T16:11:22.912" v="3517" actId="1035"/>
          <ac:spMkLst>
            <pc:docMk/>
            <pc:sldMk cId="1129715017" sldId="481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11:14.137" v="3488" actId="20577"/>
          <ac:spMkLst>
            <pc:docMk/>
            <pc:sldMk cId="1129715017" sldId="481"/>
            <ac:spMk id="5" creationId="{C24DACB5-1BEC-4C86-9652-BAFD8DE56FEF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2:35.724" v="3592" actId="6549"/>
        <pc:sldMkLst>
          <pc:docMk/>
          <pc:sldMk cId="447580809" sldId="482"/>
        </pc:sldMkLst>
        <pc:spChg chg="mod">
          <ac:chgData name="Thomas Stensitzki" userId="75cafe6b-2f2a-469b-85c4-eec3b9c972ba" providerId="ADAL" clId="{363DE228-8D93-47E2-A1D5-6CB8C68569A9}" dt="2021-04-13T16:11:48.887" v="3557" actId="14100"/>
          <ac:spMkLst>
            <pc:docMk/>
            <pc:sldMk cId="447580809" sldId="48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12:09.558" v="3563" actId="14100"/>
        <pc:sldMkLst>
          <pc:docMk/>
          <pc:sldMk cId="2109578151" sldId="483"/>
        </pc:sldMkLst>
        <pc:spChg chg="mod">
          <ac:chgData name="Thomas Stensitzki" userId="75cafe6b-2f2a-469b-85c4-eec3b9c972ba" providerId="ADAL" clId="{363DE228-8D93-47E2-A1D5-6CB8C68569A9}" dt="2021-04-13T16:12:09.558" v="3563" actId="14100"/>
          <ac:spMkLst>
            <pc:docMk/>
            <pc:sldMk cId="2109578151" sldId="483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363DE228-8D93-47E2-A1D5-6CB8C68569A9}" dt="2021-04-13T16:12:29.431" v="3591" actId="6549"/>
        <pc:sldMkLst>
          <pc:docMk/>
          <pc:sldMk cId="3880581928" sldId="484"/>
        </pc:sldMkLst>
        <pc:spChg chg="mod">
          <ac:chgData name="Thomas Stensitzki" userId="75cafe6b-2f2a-469b-85c4-eec3b9c972ba" providerId="ADAL" clId="{363DE228-8D93-47E2-A1D5-6CB8C68569A9}" dt="2021-04-13T16:12:21.007" v="3590" actId="1035"/>
          <ac:spMkLst>
            <pc:docMk/>
            <pc:sldMk cId="3880581928" sldId="484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363DE228-8D93-47E2-A1D5-6CB8C68569A9}" dt="2021-04-13T16:13:36.587" v="3658" actId="6549"/>
        <pc:sldMkLst>
          <pc:docMk/>
          <pc:sldMk cId="1578197255" sldId="485"/>
        </pc:sldMkLst>
        <pc:spChg chg="mod">
          <ac:chgData name="Thomas Stensitzki" userId="75cafe6b-2f2a-469b-85c4-eec3b9c972ba" providerId="ADAL" clId="{363DE228-8D93-47E2-A1D5-6CB8C68569A9}" dt="2021-04-13T16:13:15.144" v="3630" actId="1035"/>
          <ac:spMkLst>
            <pc:docMk/>
            <pc:sldMk cId="1578197255" sldId="485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13:29.521" v="3657" actId="1036"/>
        <pc:sldMkLst>
          <pc:docMk/>
          <pc:sldMk cId="129048746" sldId="486"/>
        </pc:sldMkLst>
        <pc:spChg chg="mod">
          <ac:chgData name="Thomas Stensitzki" userId="75cafe6b-2f2a-469b-85c4-eec3b9c972ba" providerId="ADAL" clId="{363DE228-8D93-47E2-A1D5-6CB8C68569A9}" dt="2021-04-13T16:13:29.521" v="3657" actId="1036"/>
          <ac:spMkLst>
            <pc:docMk/>
            <pc:sldMk cId="129048746" sldId="486"/>
            <ac:spMk id="2" creationId="{909DC09D-B9A6-4493-9A72-1CA7ECB1F5CA}"/>
          </ac:spMkLst>
        </pc:spChg>
      </pc:sldChg>
      <pc:sldChg chg="addSp delSp modSp add mod">
        <pc:chgData name="Thomas Stensitzki" userId="75cafe6b-2f2a-469b-85c4-eec3b9c972ba" providerId="ADAL" clId="{363DE228-8D93-47E2-A1D5-6CB8C68569A9}" dt="2021-04-13T16:14:03.456" v="3692"/>
        <pc:sldMkLst>
          <pc:docMk/>
          <pc:sldMk cId="3805749550" sldId="487"/>
        </pc:sldMkLst>
        <pc:spChg chg="mod">
          <ac:chgData name="Thomas Stensitzki" userId="75cafe6b-2f2a-469b-85c4-eec3b9c972ba" providerId="ADAL" clId="{363DE228-8D93-47E2-A1D5-6CB8C68569A9}" dt="2021-04-13T16:13:56.978" v="3690" actId="1035"/>
          <ac:spMkLst>
            <pc:docMk/>
            <pc:sldMk cId="3805749550" sldId="487"/>
            <ac:spMk id="2" creationId="{909DC09D-B9A6-4493-9A72-1CA7ECB1F5CA}"/>
          </ac:spMkLst>
        </pc:spChg>
        <pc:spChg chg="add del mod">
          <ac:chgData name="Thomas Stensitzki" userId="75cafe6b-2f2a-469b-85c4-eec3b9c972ba" providerId="ADAL" clId="{363DE228-8D93-47E2-A1D5-6CB8C68569A9}" dt="2021-04-13T16:14:03.456" v="3692"/>
          <ac:spMkLst>
            <pc:docMk/>
            <pc:sldMk cId="3805749550" sldId="487"/>
            <ac:spMk id="6" creationId="{2247C5DC-A300-4E24-8030-8875DEAEF50F}"/>
          </ac:spMkLst>
        </pc:spChg>
      </pc:sldChg>
      <pc:sldChg chg="modSp add mod">
        <pc:chgData name="Thomas Stensitzki" userId="75cafe6b-2f2a-469b-85c4-eec3b9c972ba" providerId="ADAL" clId="{363DE228-8D93-47E2-A1D5-6CB8C68569A9}" dt="2021-04-13T16:14:10.905" v="3714" actId="1036"/>
        <pc:sldMkLst>
          <pc:docMk/>
          <pc:sldMk cId="2133647224" sldId="488"/>
        </pc:sldMkLst>
        <pc:spChg chg="mod">
          <ac:chgData name="Thomas Stensitzki" userId="75cafe6b-2f2a-469b-85c4-eec3b9c972ba" providerId="ADAL" clId="{363DE228-8D93-47E2-A1D5-6CB8C68569A9}" dt="2021-04-13T16:14:10.905" v="3714" actId="1036"/>
          <ac:spMkLst>
            <pc:docMk/>
            <pc:sldMk cId="2133647224" sldId="488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5:30.018" v="3780" actId="6549"/>
        <pc:sldMkLst>
          <pc:docMk/>
          <pc:sldMk cId="3106687663" sldId="489"/>
        </pc:sldMkLst>
        <pc:spChg chg="mod">
          <ac:chgData name="Thomas Stensitzki" userId="75cafe6b-2f2a-469b-85c4-eec3b9c972ba" providerId="ADAL" clId="{363DE228-8D93-47E2-A1D5-6CB8C68569A9}" dt="2021-04-13T16:14:58.216" v="3749" actId="1035"/>
          <ac:spMkLst>
            <pc:docMk/>
            <pc:sldMk cId="3106687663" sldId="48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15:18.568" v="3779" actId="14100"/>
        <pc:sldMkLst>
          <pc:docMk/>
          <pc:sldMk cId="344419499" sldId="490"/>
        </pc:sldMkLst>
        <pc:spChg chg="mod">
          <ac:chgData name="Thomas Stensitzki" userId="75cafe6b-2f2a-469b-85c4-eec3b9c972ba" providerId="ADAL" clId="{363DE228-8D93-47E2-A1D5-6CB8C68569A9}" dt="2021-04-13T16:15:18.568" v="3779" actId="14100"/>
          <ac:spMkLst>
            <pc:docMk/>
            <pc:sldMk cId="344419499" sldId="490"/>
            <ac:spMk id="2" creationId="{909DC09D-B9A6-4493-9A72-1CA7ECB1F5CA}"/>
          </ac:spMkLst>
        </pc:spChg>
      </pc:sldChg>
      <pc:sldChg chg="addSp delSp modSp add mod">
        <pc:chgData name="Thomas Stensitzki" userId="75cafe6b-2f2a-469b-85c4-eec3b9c972ba" providerId="ADAL" clId="{363DE228-8D93-47E2-A1D5-6CB8C68569A9}" dt="2021-04-17T16:51:45.081" v="4048" actId="478"/>
        <pc:sldMkLst>
          <pc:docMk/>
          <pc:sldMk cId="3946489210" sldId="491"/>
        </pc:sldMkLst>
        <pc:spChg chg="del">
          <ac:chgData name="Thomas Stensitzki" userId="75cafe6b-2f2a-469b-85c4-eec3b9c972ba" providerId="ADAL" clId="{363DE228-8D93-47E2-A1D5-6CB8C68569A9}" dt="2021-04-17T16:46:29.580" v="3946" actId="478"/>
          <ac:spMkLst>
            <pc:docMk/>
            <pc:sldMk cId="3946489210" sldId="491"/>
            <ac:spMk id="2" creationId="{86A4A9C3-88F1-47B1-832C-DF14CF7A00CF}"/>
          </ac:spMkLst>
        </pc:spChg>
        <pc:spChg chg="del mod">
          <ac:chgData name="Thomas Stensitzki" userId="75cafe6b-2f2a-469b-85c4-eec3b9c972ba" providerId="ADAL" clId="{363DE228-8D93-47E2-A1D5-6CB8C68569A9}" dt="2021-04-17T16:51:30.714" v="4047" actId="478"/>
          <ac:spMkLst>
            <pc:docMk/>
            <pc:sldMk cId="3946489210" sldId="491"/>
            <ac:spMk id="3" creationId="{CBA95633-B02D-4A15-A8B1-A38E0A70FD27}"/>
          </ac:spMkLst>
        </pc:spChg>
        <pc:spChg chg="add del mod">
          <ac:chgData name="Thomas Stensitzki" userId="75cafe6b-2f2a-469b-85c4-eec3b9c972ba" providerId="ADAL" clId="{363DE228-8D93-47E2-A1D5-6CB8C68569A9}" dt="2021-04-17T16:46:31.691" v="3947" actId="478"/>
          <ac:spMkLst>
            <pc:docMk/>
            <pc:sldMk cId="3946489210" sldId="491"/>
            <ac:spMk id="5" creationId="{F1147857-D483-4933-9D90-2F212DBC4A97}"/>
          </ac:spMkLst>
        </pc:spChg>
        <pc:spChg chg="add mod">
          <ac:chgData name="Thomas Stensitzki" userId="75cafe6b-2f2a-469b-85c4-eec3b9c972ba" providerId="ADAL" clId="{363DE228-8D93-47E2-A1D5-6CB8C68569A9}" dt="2021-04-17T16:50:52.145" v="3997" actId="108"/>
          <ac:spMkLst>
            <pc:docMk/>
            <pc:sldMk cId="3946489210" sldId="491"/>
            <ac:spMk id="6" creationId="{EA252111-2DC5-4225-9C36-9E59262ACFF5}"/>
          </ac:spMkLst>
        </pc:spChg>
        <pc:spChg chg="add mod">
          <ac:chgData name="Thomas Stensitzki" userId="75cafe6b-2f2a-469b-85c4-eec3b9c972ba" providerId="ADAL" clId="{363DE228-8D93-47E2-A1D5-6CB8C68569A9}" dt="2021-04-17T16:51:22.710" v="4026" actId="1035"/>
          <ac:spMkLst>
            <pc:docMk/>
            <pc:sldMk cId="3946489210" sldId="491"/>
            <ac:spMk id="7" creationId="{A77062F2-E3B9-4230-9446-1FF51090FD82}"/>
          </ac:spMkLst>
        </pc:spChg>
        <pc:spChg chg="add mod">
          <ac:chgData name="Thomas Stensitzki" userId="75cafe6b-2f2a-469b-85c4-eec3b9c972ba" providerId="ADAL" clId="{363DE228-8D93-47E2-A1D5-6CB8C68569A9}" dt="2021-04-17T16:51:19.974" v="4021" actId="1036"/>
          <ac:spMkLst>
            <pc:docMk/>
            <pc:sldMk cId="3946489210" sldId="491"/>
            <ac:spMk id="8" creationId="{05EE9CC1-A2F7-4BDD-8234-105E3FEC49FE}"/>
          </ac:spMkLst>
        </pc:spChg>
        <pc:spChg chg="add mod">
          <ac:chgData name="Thomas Stensitzki" userId="75cafe6b-2f2a-469b-85c4-eec3b9c972ba" providerId="ADAL" clId="{363DE228-8D93-47E2-A1D5-6CB8C68569A9}" dt="2021-04-17T16:51:28.229" v="4046" actId="1035"/>
          <ac:spMkLst>
            <pc:docMk/>
            <pc:sldMk cId="3946489210" sldId="491"/>
            <ac:spMk id="9" creationId="{0EECB2FE-7B66-4F87-BA62-5FB00090E3B1}"/>
          </ac:spMkLst>
        </pc:spChg>
        <pc:spChg chg="add del mod">
          <ac:chgData name="Thomas Stensitzki" userId="75cafe6b-2f2a-469b-85c4-eec3b9c972ba" providerId="ADAL" clId="{363DE228-8D93-47E2-A1D5-6CB8C68569A9}" dt="2021-04-17T16:51:45.081" v="4048" actId="478"/>
          <ac:spMkLst>
            <pc:docMk/>
            <pc:sldMk cId="3946489210" sldId="491"/>
            <ac:spMk id="11" creationId="{01BF68C4-EF3E-4EC8-BB13-660FEC79E2B6}"/>
          </ac:spMkLst>
        </pc:spChg>
      </pc:sldChg>
    </pc:docChg>
  </pc:docChgLst>
  <pc:docChgLst>
    <pc:chgData name="Thomas Stensitzki" userId="75cafe6b-2f2a-469b-85c4-eec3b9c972ba" providerId="ADAL" clId="{BE8F4EE5-CF52-46AD-A386-2ADC59A29254}"/>
    <pc:docChg chg="modSld">
      <pc:chgData name="Thomas Stensitzki" userId="75cafe6b-2f2a-469b-85c4-eec3b9c972ba" providerId="ADAL" clId="{BE8F4EE5-CF52-46AD-A386-2ADC59A29254}" dt="2021-02-04T16:39:39.722" v="6"/>
      <pc:docMkLst>
        <pc:docMk/>
      </pc:docMkLst>
      <pc:sldChg chg="modSp mod">
        <pc:chgData name="Thomas Stensitzki" userId="75cafe6b-2f2a-469b-85c4-eec3b9c972ba" providerId="ADAL" clId="{BE8F4EE5-CF52-46AD-A386-2ADC59A29254}" dt="2021-02-04T16:39:39.722" v="6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BE8F4EE5-CF52-46AD-A386-2ADC59A29254}" dt="2021-02-04T16:39:39.722" v="6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</pc:docChg>
  </pc:docChgLst>
  <pc:docChgLst>
    <pc:chgData name="Thomas Stensitzki" userId="75cafe6b-2f2a-469b-85c4-eec3b9c972ba" providerId="ADAL" clId="{04798C56-1619-44FF-99CC-951BCBEDA3B6}"/>
    <pc:docChg chg="undo custSel addSld delSld modSld sldOrd addSection modSection">
      <pc:chgData name="Thomas Stensitzki" userId="75cafe6b-2f2a-469b-85c4-eec3b9c972ba" providerId="ADAL" clId="{04798C56-1619-44FF-99CC-951BCBEDA3B6}" dt="2021-10-24T11:56:50.744" v="5141" actId="20577"/>
      <pc:docMkLst>
        <pc:docMk/>
      </pc:docMkLst>
      <pc:sldChg chg="modSp mod">
        <pc:chgData name="Thomas Stensitzki" userId="75cafe6b-2f2a-469b-85c4-eec3b9c972ba" providerId="ADAL" clId="{04798C56-1619-44FF-99CC-951BCBEDA3B6}" dt="2021-10-16T08:06:48.501" v="11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04798C56-1619-44FF-99CC-951BCBEDA3B6}" dt="2021-10-16T08:06:48.501" v="11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04798C56-1619-44FF-99CC-951BCBEDA3B6}" dt="2021-10-21T13:06:10.613" v="4427"/>
        <pc:sldMkLst>
          <pc:docMk/>
          <pc:sldMk cId="2855324227" sldId="257"/>
        </pc:sldMkLst>
        <pc:spChg chg="mod">
          <ac:chgData name="Thomas Stensitzki" userId="75cafe6b-2f2a-469b-85c4-eec3b9c972ba" providerId="ADAL" clId="{04798C56-1619-44FF-99CC-951BCBEDA3B6}" dt="2021-10-16T08:07:25.110" v="63" actId="20577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04798C56-1619-44FF-99CC-951BCBEDA3B6}" dt="2021-10-21T13:06:10.613" v="4427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">
        <pc:chgData name="Thomas Stensitzki" userId="75cafe6b-2f2a-469b-85c4-eec3b9c972ba" providerId="ADAL" clId="{04798C56-1619-44FF-99CC-951BCBEDA3B6}" dt="2021-10-21T13:34:15.525" v="5128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04798C56-1619-44FF-99CC-951BCBEDA3B6}" dt="2021-10-21T13:34:15.525" v="5128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delSp mod ord">
        <pc:chgData name="Thomas Stensitzki" userId="75cafe6b-2f2a-469b-85c4-eec3b9c972ba" providerId="ADAL" clId="{04798C56-1619-44FF-99CC-951BCBEDA3B6}" dt="2021-10-21T13:05:33.349" v="4423"/>
        <pc:sldMkLst>
          <pc:docMk/>
          <pc:sldMk cId="2698998357" sldId="260"/>
        </pc:sldMkLst>
        <pc:spChg chg="del">
          <ac:chgData name="Thomas Stensitzki" userId="75cafe6b-2f2a-469b-85c4-eec3b9c972ba" providerId="ADAL" clId="{04798C56-1619-44FF-99CC-951BCBEDA3B6}" dt="2021-10-16T08:29:25.765" v="179" actId="478"/>
          <ac:spMkLst>
            <pc:docMk/>
            <pc:sldMk cId="2698998357" sldId="260"/>
            <ac:spMk id="6" creationId="{AC7B595A-A4C5-4A86-B8F3-29469F0A7A0E}"/>
          </ac:spMkLst>
        </pc:spChg>
      </pc:sldChg>
      <pc:sldChg chg="modSp mod">
        <pc:chgData name="Thomas Stensitzki" userId="75cafe6b-2f2a-469b-85c4-eec3b9c972ba" providerId="ADAL" clId="{04798C56-1619-44FF-99CC-951BCBEDA3B6}" dt="2021-10-24T11:56:50.744" v="5141" actId="20577"/>
        <pc:sldMkLst>
          <pc:docMk/>
          <pc:sldMk cId="4007670073" sldId="268"/>
        </pc:sldMkLst>
        <pc:spChg chg="mod">
          <ac:chgData name="Thomas Stensitzki" userId="75cafe6b-2f2a-469b-85c4-eec3b9c972ba" providerId="ADAL" clId="{04798C56-1619-44FF-99CC-951BCBEDA3B6}" dt="2021-10-24T11:56:50.744" v="5141" actId="20577"/>
          <ac:spMkLst>
            <pc:docMk/>
            <pc:sldMk cId="4007670073" sldId="268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04798C56-1619-44FF-99CC-951BCBEDA3B6}" dt="2021-10-18T07:06:30.752" v="4422" actId="6549"/>
        <pc:sldMkLst>
          <pc:docMk/>
          <pc:sldMk cId="2721051844" sldId="269"/>
        </pc:sldMkLst>
        <pc:spChg chg="mod">
          <ac:chgData name="Thomas Stensitzki" userId="75cafe6b-2f2a-469b-85c4-eec3b9c972ba" providerId="ADAL" clId="{04798C56-1619-44FF-99CC-951BCBEDA3B6}" dt="2021-10-18T07:06:30.752" v="4422" actId="6549"/>
          <ac:spMkLst>
            <pc:docMk/>
            <pc:sldMk cId="2721051844" sldId="269"/>
            <ac:spMk id="5" creationId="{C24DACB5-1BEC-4C86-9652-BAFD8DE56FEF}"/>
          </ac:spMkLst>
        </pc:spChg>
      </pc:sldChg>
      <pc:sldChg chg="modSp mod ord">
        <pc:chgData name="Thomas Stensitzki" userId="75cafe6b-2f2a-469b-85c4-eec3b9c972ba" providerId="ADAL" clId="{04798C56-1619-44FF-99CC-951BCBEDA3B6}" dt="2021-10-21T13:05:36.332" v="4424"/>
        <pc:sldMkLst>
          <pc:docMk/>
          <pc:sldMk cId="53967156" sldId="297"/>
        </pc:sldMkLst>
        <pc:spChg chg="mod">
          <ac:chgData name="Thomas Stensitzki" userId="75cafe6b-2f2a-469b-85c4-eec3b9c972ba" providerId="ADAL" clId="{04798C56-1619-44FF-99CC-951BCBEDA3B6}" dt="2021-10-16T08:30:11.002" v="185" actId="6549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04798C56-1619-44FF-99CC-951BCBEDA3B6}" dt="2021-10-16T08:30:33.213" v="195" actId="6549"/>
          <ac:spMkLst>
            <pc:docMk/>
            <pc:sldMk cId="53967156" sldId="297"/>
            <ac:spMk id="5" creationId="{F3459BE7-1731-4733-A912-12977C68CFD6}"/>
          </ac:spMkLst>
        </pc:spChg>
      </pc:sldChg>
      <pc:sldChg chg="modSp del modAnim">
        <pc:chgData name="Thomas Stensitzki" userId="75cafe6b-2f2a-469b-85c4-eec3b9c972ba" providerId="ADAL" clId="{04798C56-1619-44FF-99CC-951BCBEDA3B6}" dt="2021-10-21T13:33:34.479" v="5107" actId="47"/>
        <pc:sldMkLst>
          <pc:docMk/>
          <pc:sldMk cId="222169851" sldId="312"/>
        </pc:sldMkLst>
        <pc:spChg chg="mod">
          <ac:chgData name="Thomas Stensitzki" userId="75cafe6b-2f2a-469b-85c4-eec3b9c972ba" providerId="ADAL" clId="{04798C56-1619-44FF-99CC-951BCBEDA3B6}" dt="2021-10-21T13:22:22.075" v="4490" actId="20577"/>
          <ac:spMkLst>
            <pc:docMk/>
            <pc:sldMk cId="222169851" sldId="312"/>
            <ac:spMk id="4" creationId="{7B30EE16-D925-417D-89E0-E0CFDA2C14B8}"/>
          </ac:spMkLst>
        </pc:spChg>
        <pc:spChg chg="mod">
          <ac:chgData name="Thomas Stensitzki" userId="75cafe6b-2f2a-469b-85c4-eec3b9c972ba" providerId="ADAL" clId="{04798C56-1619-44FF-99CC-951BCBEDA3B6}" dt="2021-10-21T13:28:58.491" v="4803" actId="20577"/>
          <ac:spMkLst>
            <pc:docMk/>
            <pc:sldMk cId="222169851" sldId="312"/>
            <ac:spMk id="5" creationId="{E4B561B6-C0CF-43D8-8BC7-F305B96C47C8}"/>
          </ac:spMkLst>
        </pc:spChg>
      </pc:sldChg>
      <pc:sldChg chg="modSp del mod">
        <pc:chgData name="Thomas Stensitzki" userId="75cafe6b-2f2a-469b-85c4-eec3b9c972ba" providerId="ADAL" clId="{04798C56-1619-44FF-99CC-951BCBEDA3B6}" dt="2021-10-16T08:53:15.876" v="252" actId="47"/>
        <pc:sldMkLst>
          <pc:docMk/>
          <pc:sldMk cId="3298503951" sldId="372"/>
        </pc:sldMkLst>
        <pc:spChg chg="mod">
          <ac:chgData name="Thomas Stensitzki" userId="75cafe6b-2f2a-469b-85c4-eec3b9c972ba" providerId="ADAL" clId="{04798C56-1619-44FF-99CC-951BCBEDA3B6}" dt="2021-10-16T08:52:50.564" v="250" actId="1076"/>
          <ac:spMkLst>
            <pc:docMk/>
            <pc:sldMk cId="3298503951" sldId="372"/>
            <ac:spMk id="2" creationId="{909DC09D-B9A6-4493-9A72-1CA7ECB1F5CA}"/>
          </ac:spMkLst>
        </pc:spChg>
      </pc:sldChg>
      <pc:sldChg chg="modSp mod">
        <pc:chgData name="Thomas Stensitzki" userId="75cafe6b-2f2a-469b-85c4-eec3b9c972ba" providerId="ADAL" clId="{04798C56-1619-44FF-99CC-951BCBEDA3B6}" dt="2021-10-18T06:50:38.860" v="3514" actId="14100"/>
        <pc:sldMkLst>
          <pc:docMk/>
          <pc:sldMk cId="2227487991" sldId="378"/>
        </pc:sldMkLst>
        <pc:spChg chg="mod">
          <ac:chgData name="Thomas Stensitzki" userId="75cafe6b-2f2a-469b-85c4-eec3b9c972ba" providerId="ADAL" clId="{04798C56-1619-44FF-99CC-951BCBEDA3B6}" dt="2021-10-18T06:50:38.860" v="3514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09:06:08.755" v="275" actId="20577"/>
          <ac:spMkLst>
            <pc:docMk/>
            <pc:sldMk cId="2227487991" sldId="378"/>
            <ac:spMk id="4" creationId="{D12969B4-351A-4517-A5B8-3E6AD9CDB206}"/>
          </ac:spMkLst>
        </pc:spChg>
        <pc:spChg chg="mod">
          <ac:chgData name="Thomas Stensitzki" userId="75cafe6b-2f2a-469b-85c4-eec3b9c972ba" providerId="ADAL" clId="{04798C56-1619-44FF-99CC-951BCBEDA3B6}" dt="2021-10-16T11:37:02.088" v="3118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04798C56-1619-44FF-99CC-951BCBEDA3B6}" dt="2021-10-16T08:52:41.648" v="249" actId="47"/>
        <pc:sldMkLst>
          <pc:docMk/>
          <pc:sldMk cId="2708846828" sldId="392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403790565" sldId="492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2819505311" sldId="493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900203790" sldId="494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2871162903" sldId="495"/>
        </pc:sldMkLst>
      </pc:sldChg>
      <pc:sldChg chg="del">
        <pc:chgData name="Thomas Stensitzki" userId="75cafe6b-2f2a-469b-85c4-eec3b9c972ba" providerId="ADAL" clId="{04798C56-1619-44FF-99CC-951BCBEDA3B6}" dt="2021-10-16T08:53:15.876" v="252" actId="47"/>
        <pc:sldMkLst>
          <pc:docMk/>
          <pc:sldMk cId="503783842" sldId="496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1558837248" sldId="497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4139680906" sldId="498"/>
        </pc:sldMkLst>
      </pc:sldChg>
      <pc:sldChg chg="del">
        <pc:chgData name="Thomas Stensitzki" userId="75cafe6b-2f2a-469b-85c4-eec3b9c972ba" providerId="ADAL" clId="{04798C56-1619-44FF-99CC-951BCBEDA3B6}" dt="2021-10-16T08:53:15.876" v="252" actId="47"/>
        <pc:sldMkLst>
          <pc:docMk/>
          <pc:sldMk cId="1091876782" sldId="499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3233405587" sldId="500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1828632953" sldId="501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705434850" sldId="502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2116552428" sldId="503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2167590192" sldId="504"/>
        </pc:sldMkLst>
      </pc:sldChg>
      <pc:sldChg chg="del">
        <pc:chgData name="Thomas Stensitzki" userId="75cafe6b-2f2a-469b-85c4-eec3b9c972ba" providerId="ADAL" clId="{04798C56-1619-44FF-99CC-951BCBEDA3B6}" dt="2021-10-16T08:53:15.876" v="252" actId="47"/>
        <pc:sldMkLst>
          <pc:docMk/>
          <pc:sldMk cId="2730644169" sldId="505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1492262341" sldId="506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2246989815" sldId="507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389331669" sldId="508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3227978394" sldId="509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222762613" sldId="510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1154144205" sldId="511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409371138" sldId="512"/>
        </pc:sldMkLst>
      </pc:sldChg>
      <pc:sldChg chg="addSp delSp modSp new mod modClrScheme chgLayout">
        <pc:chgData name="Thomas Stensitzki" userId="75cafe6b-2f2a-469b-85c4-eec3b9c972ba" providerId="ADAL" clId="{04798C56-1619-44FF-99CC-951BCBEDA3B6}" dt="2021-10-16T08:51:58.903" v="247" actId="1076"/>
        <pc:sldMkLst>
          <pc:docMk/>
          <pc:sldMk cId="2395924320" sldId="514"/>
        </pc:sldMkLst>
        <pc:spChg chg="del mod ord">
          <ac:chgData name="Thomas Stensitzki" userId="75cafe6b-2f2a-469b-85c4-eec3b9c972ba" providerId="ADAL" clId="{04798C56-1619-44FF-99CC-951BCBEDA3B6}" dt="2021-10-16T08:48:19.894" v="219" actId="700"/>
          <ac:spMkLst>
            <pc:docMk/>
            <pc:sldMk cId="2395924320" sldId="514"/>
            <ac:spMk id="2" creationId="{01FB363C-BCA7-43D4-A2C7-94DD6B2716CE}"/>
          </ac:spMkLst>
        </pc:spChg>
        <pc:spChg chg="del">
          <ac:chgData name="Thomas Stensitzki" userId="75cafe6b-2f2a-469b-85c4-eec3b9c972ba" providerId="ADAL" clId="{04798C56-1619-44FF-99CC-951BCBEDA3B6}" dt="2021-10-16T08:48:19.894" v="219" actId="700"/>
          <ac:spMkLst>
            <pc:docMk/>
            <pc:sldMk cId="2395924320" sldId="514"/>
            <ac:spMk id="3" creationId="{4E50326A-442F-4BBC-A63A-E76CCF1A2677}"/>
          </ac:spMkLst>
        </pc:spChg>
        <pc:spChg chg="add mod ord">
          <ac:chgData name="Thomas Stensitzki" userId="75cafe6b-2f2a-469b-85c4-eec3b9c972ba" providerId="ADAL" clId="{04798C56-1619-44FF-99CC-951BCBEDA3B6}" dt="2021-10-16T08:48:19.894" v="219" actId="700"/>
          <ac:spMkLst>
            <pc:docMk/>
            <pc:sldMk cId="2395924320" sldId="514"/>
            <ac:spMk id="4" creationId="{BC4CCBB5-60CA-4E97-BDCF-05CC269D742F}"/>
          </ac:spMkLst>
        </pc:spChg>
        <pc:spChg chg="add mod">
          <ac:chgData name="Thomas Stensitzki" userId="75cafe6b-2f2a-469b-85c4-eec3b9c972ba" providerId="ADAL" clId="{04798C56-1619-44FF-99CC-951BCBEDA3B6}" dt="2021-10-16T08:50:07.144" v="232" actId="14100"/>
          <ac:spMkLst>
            <pc:docMk/>
            <pc:sldMk cId="2395924320" sldId="514"/>
            <ac:spMk id="7" creationId="{AC653FA9-1AB6-49AB-B58A-9D12BB4A4394}"/>
          </ac:spMkLst>
        </pc:spChg>
        <pc:spChg chg="add del mod">
          <ac:chgData name="Thomas Stensitzki" userId="75cafe6b-2f2a-469b-85c4-eec3b9c972ba" providerId="ADAL" clId="{04798C56-1619-44FF-99CC-951BCBEDA3B6}" dt="2021-10-16T08:50:45.666" v="238" actId="22"/>
          <ac:spMkLst>
            <pc:docMk/>
            <pc:sldMk cId="2395924320" sldId="514"/>
            <ac:spMk id="9" creationId="{40C187F2-C573-4CA5-B9DB-398D9EA0C398}"/>
          </ac:spMkLst>
        </pc:spChg>
        <pc:spChg chg="add mod">
          <ac:chgData name="Thomas Stensitzki" userId="75cafe6b-2f2a-469b-85c4-eec3b9c972ba" providerId="ADAL" clId="{04798C56-1619-44FF-99CC-951BCBEDA3B6}" dt="2021-10-16T08:51:58.903" v="247" actId="1076"/>
          <ac:spMkLst>
            <pc:docMk/>
            <pc:sldMk cId="2395924320" sldId="514"/>
            <ac:spMk id="11" creationId="{DBAF0D92-4F5B-43B3-858F-5EAB5EC10308}"/>
          </ac:spMkLst>
        </pc:spChg>
        <pc:picChg chg="add mod">
          <ac:chgData name="Thomas Stensitzki" userId="75cafe6b-2f2a-469b-85c4-eec3b9c972ba" providerId="ADAL" clId="{04798C56-1619-44FF-99CC-951BCBEDA3B6}" dt="2021-10-16T08:49:01.526" v="227" actId="1440"/>
          <ac:picMkLst>
            <pc:docMk/>
            <pc:sldMk cId="2395924320" sldId="514"/>
            <ac:picMk id="6" creationId="{69AC6E8A-ECCC-4CAE-8164-9F3F87C4F2D6}"/>
          </ac:picMkLst>
        </pc:picChg>
      </pc:sldChg>
      <pc:sldChg chg="addSp delSp modSp add mod ord">
        <pc:chgData name="Thomas Stensitzki" userId="75cafe6b-2f2a-469b-85c4-eec3b9c972ba" providerId="ADAL" clId="{04798C56-1619-44FF-99CC-951BCBEDA3B6}" dt="2021-10-18T07:00:13.981" v="4091" actId="14100"/>
        <pc:sldMkLst>
          <pc:docMk/>
          <pc:sldMk cId="3797754622" sldId="515"/>
        </pc:sldMkLst>
        <pc:spChg chg="mod">
          <ac:chgData name="Thomas Stensitzki" userId="75cafe6b-2f2a-469b-85c4-eec3b9c972ba" providerId="ADAL" clId="{04798C56-1619-44FF-99CC-951BCBEDA3B6}" dt="2021-10-18T07:00:13.981" v="4091" actId="14100"/>
          <ac:spMkLst>
            <pc:docMk/>
            <pc:sldMk cId="3797754622" sldId="515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09:06:00.255" v="265" actId="20577"/>
          <ac:spMkLst>
            <pc:docMk/>
            <pc:sldMk cId="3797754622" sldId="515"/>
            <ac:spMk id="4" creationId="{D12969B4-351A-4517-A5B8-3E6AD9CDB206}"/>
          </ac:spMkLst>
        </pc:spChg>
        <pc:spChg chg="mod">
          <ac:chgData name="Thomas Stensitzki" userId="75cafe6b-2f2a-469b-85c4-eec3b9c972ba" providerId="ADAL" clId="{04798C56-1619-44FF-99CC-951BCBEDA3B6}" dt="2021-10-16T11:37:25.797" v="3122" actId="20577"/>
          <ac:spMkLst>
            <pc:docMk/>
            <pc:sldMk cId="3797754622" sldId="515"/>
            <ac:spMk id="5" creationId="{C24DACB5-1BEC-4C86-9652-BAFD8DE56FEF}"/>
          </ac:spMkLst>
        </pc:spChg>
        <pc:spChg chg="add del">
          <ac:chgData name="Thomas Stensitzki" userId="75cafe6b-2f2a-469b-85c4-eec3b9c972ba" providerId="ADAL" clId="{04798C56-1619-44FF-99CC-951BCBEDA3B6}" dt="2021-10-16T09:07:15.720" v="289" actId="22"/>
          <ac:spMkLst>
            <pc:docMk/>
            <pc:sldMk cId="3797754622" sldId="515"/>
            <ac:spMk id="6" creationId="{D11E1C29-625B-4233-A181-BC1380056693}"/>
          </ac:spMkLst>
        </pc:spChg>
      </pc:sldChg>
      <pc:sldChg chg="addSp modSp new mod modAnim">
        <pc:chgData name="Thomas Stensitzki" userId="75cafe6b-2f2a-469b-85c4-eec3b9c972ba" providerId="ADAL" clId="{04798C56-1619-44FF-99CC-951BCBEDA3B6}" dt="2021-10-18T07:00:48.371" v="4132"/>
        <pc:sldMkLst>
          <pc:docMk/>
          <pc:sldMk cId="2712056554" sldId="516"/>
        </pc:sldMkLst>
        <pc:spChg chg="mod">
          <ac:chgData name="Thomas Stensitzki" userId="75cafe6b-2f2a-469b-85c4-eec3b9c972ba" providerId="ADAL" clId="{04798C56-1619-44FF-99CC-951BCBEDA3B6}" dt="2021-10-16T09:10:53.320" v="392"/>
          <ac:spMkLst>
            <pc:docMk/>
            <pc:sldMk cId="2712056554" sldId="516"/>
            <ac:spMk id="2" creationId="{F884F3B4-BE70-4584-85CE-8207FCF82B50}"/>
          </ac:spMkLst>
        </pc:spChg>
        <pc:spChg chg="mod">
          <ac:chgData name="Thomas Stensitzki" userId="75cafe6b-2f2a-469b-85c4-eec3b9c972ba" providerId="ADAL" clId="{04798C56-1619-44FF-99CC-951BCBEDA3B6}" dt="2021-10-16T09:13:57.657" v="501" actId="20577"/>
          <ac:spMkLst>
            <pc:docMk/>
            <pc:sldMk cId="2712056554" sldId="516"/>
            <ac:spMk id="3" creationId="{A07B2357-9CF7-41EB-B7DA-519817A3BA59}"/>
          </ac:spMkLst>
        </pc:spChg>
        <pc:picChg chg="add mod">
          <ac:chgData name="Thomas Stensitzki" userId="75cafe6b-2f2a-469b-85c4-eec3b9c972ba" providerId="ADAL" clId="{04798C56-1619-44FF-99CC-951BCBEDA3B6}" dt="2021-10-16T09:12:13.968" v="477" actId="1076"/>
          <ac:picMkLst>
            <pc:docMk/>
            <pc:sldMk cId="2712056554" sldId="516"/>
            <ac:picMk id="4" creationId="{EE4A7BB7-6D9F-4B05-ABAF-258031170F8E}"/>
          </ac:picMkLst>
        </pc:picChg>
        <pc:picChg chg="add mod">
          <ac:chgData name="Thomas Stensitzki" userId="75cafe6b-2f2a-469b-85c4-eec3b9c972ba" providerId="ADAL" clId="{04798C56-1619-44FF-99CC-951BCBEDA3B6}" dt="2021-10-16T09:13:01.534" v="486" actId="14100"/>
          <ac:picMkLst>
            <pc:docMk/>
            <pc:sldMk cId="2712056554" sldId="516"/>
            <ac:picMk id="5" creationId="{60C5CCFD-7218-458F-B770-0C937F31B6DD}"/>
          </ac:picMkLst>
        </pc:picChg>
        <pc:picChg chg="add mod">
          <ac:chgData name="Thomas Stensitzki" userId="75cafe6b-2f2a-469b-85c4-eec3b9c972ba" providerId="ADAL" clId="{04798C56-1619-44FF-99CC-951BCBEDA3B6}" dt="2021-10-16T09:13:15.236" v="489" actId="1440"/>
          <ac:picMkLst>
            <pc:docMk/>
            <pc:sldMk cId="2712056554" sldId="516"/>
            <ac:picMk id="1026" creationId="{61DD7B04-A79F-47EE-9FA3-1EF3BAF2549A}"/>
          </ac:picMkLst>
        </pc:picChg>
      </pc:sldChg>
      <pc:sldChg chg="modSp new mod">
        <pc:chgData name="Thomas Stensitzki" userId="75cafe6b-2f2a-469b-85c4-eec3b9c972ba" providerId="ADAL" clId="{04798C56-1619-44FF-99CC-951BCBEDA3B6}" dt="2021-10-16T10:11:35.711" v="1477" actId="114"/>
        <pc:sldMkLst>
          <pc:docMk/>
          <pc:sldMk cId="2592263701" sldId="517"/>
        </pc:sldMkLst>
        <pc:spChg chg="mod">
          <ac:chgData name="Thomas Stensitzki" userId="75cafe6b-2f2a-469b-85c4-eec3b9c972ba" providerId="ADAL" clId="{04798C56-1619-44FF-99CC-951BCBEDA3B6}" dt="2021-10-16T09:30:04.338" v="551"/>
          <ac:spMkLst>
            <pc:docMk/>
            <pc:sldMk cId="2592263701" sldId="517"/>
            <ac:spMk id="2" creationId="{02873501-8633-41AE-A717-D3437F3C8D38}"/>
          </ac:spMkLst>
        </pc:spChg>
        <pc:spChg chg="mod">
          <ac:chgData name="Thomas Stensitzki" userId="75cafe6b-2f2a-469b-85c4-eec3b9c972ba" providerId="ADAL" clId="{04798C56-1619-44FF-99CC-951BCBEDA3B6}" dt="2021-10-16T10:11:35.711" v="1477" actId="114"/>
          <ac:spMkLst>
            <pc:docMk/>
            <pc:sldMk cId="2592263701" sldId="517"/>
            <ac:spMk id="3" creationId="{10D05E72-139E-4F93-9CF2-E461F306D3F4}"/>
          </ac:spMkLst>
        </pc:spChg>
      </pc:sldChg>
      <pc:sldChg chg="addSp delSp modSp new mod modAnim">
        <pc:chgData name="Thomas Stensitzki" userId="75cafe6b-2f2a-469b-85c4-eec3b9c972ba" providerId="ADAL" clId="{04798C56-1619-44FF-99CC-951BCBEDA3B6}" dt="2021-10-21T13:17:02.352" v="4448"/>
        <pc:sldMkLst>
          <pc:docMk/>
          <pc:sldMk cId="2691419104" sldId="518"/>
        </pc:sldMkLst>
        <pc:spChg chg="mod">
          <ac:chgData name="Thomas Stensitzki" userId="75cafe6b-2f2a-469b-85c4-eec3b9c972ba" providerId="ADAL" clId="{04798C56-1619-44FF-99CC-951BCBEDA3B6}" dt="2021-10-16T10:11:43.045" v="1498" actId="6549"/>
          <ac:spMkLst>
            <pc:docMk/>
            <pc:sldMk cId="2691419104" sldId="518"/>
            <ac:spMk id="2" creationId="{A47CE3D6-ACC4-4E98-8DA1-C7BC6FCDF7B9}"/>
          </ac:spMkLst>
        </pc:spChg>
        <pc:spChg chg="del">
          <ac:chgData name="Thomas Stensitzki" userId="75cafe6b-2f2a-469b-85c4-eec3b9c972ba" providerId="ADAL" clId="{04798C56-1619-44FF-99CC-951BCBEDA3B6}" dt="2021-10-16T09:45:53.303" v="581" actId="1032"/>
          <ac:spMkLst>
            <pc:docMk/>
            <pc:sldMk cId="2691419104" sldId="518"/>
            <ac:spMk id="3" creationId="{501241C8-CCBC-4F03-871B-75142A5CB54C}"/>
          </ac:spMkLst>
        </pc:spChg>
        <pc:spChg chg="add del mod">
          <ac:chgData name="Thomas Stensitzki" userId="75cafe6b-2f2a-469b-85c4-eec3b9c972ba" providerId="ADAL" clId="{04798C56-1619-44FF-99CC-951BCBEDA3B6}" dt="2021-10-16T10:07:41.388" v="1369" actId="11529"/>
          <ac:spMkLst>
            <pc:docMk/>
            <pc:sldMk cId="2691419104" sldId="518"/>
            <ac:spMk id="5" creationId="{83B9018F-CC53-4B54-976E-6EF789BC3E14}"/>
          </ac:spMkLst>
        </pc:spChg>
        <pc:spChg chg="add mod">
          <ac:chgData name="Thomas Stensitzki" userId="75cafe6b-2f2a-469b-85c4-eec3b9c972ba" providerId="ADAL" clId="{04798C56-1619-44FF-99CC-951BCBEDA3B6}" dt="2021-10-16T10:08:25.342" v="1383" actId="1076"/>
          <ac:spMkLst>
            <pc:docMk/>
            <pc:sldMk cId="2691419104" sldId="518"/>
            <ac:spMk id="6" creationId="{7AB9F773-04CA-4DD5-BCA9-88FFD3B0B9C4}"/>
          </ac:spMkLst>
        </pc:spChg>
        <pc:spChg chg="add mod">
          <ac:chgData name="Thomas Stensitzki" userId="75cafe6b-2f2a-469b-85c4-eec3b9c972ba" providerId="ADAL" clId="{04798C56-1619-44FF-99CC-951BCBEDA3B6}" dt="2021-10-16T10:08:37.455" v="1387" actId="6549"/>
          <ac:spMkLst>
            <pc:docMk/>
            <pc:sldMk cId="2691419104" sldId="518"/>
            <ac:spMk id="7" creationId="{0CD5DC5C-74CA-4EDA-9671-68CC7AD71556}"/>
          </ac:spMkLst>
        </pc:spChg>
        <pc:spChg chg="add mod">
          <ac:chgData name="Thomas Stensitzki" userId="75cafe6b-2f2a-469b-85c4-eec3b9c972ba" providerId="ADAL" clId="{04798C56-1619-44FF-99CC-951BCBEDA3B6}" dt="2021-10-16T10:08:48.758" v="1391" actId="6549"/>
          <ac:spMkLst>
            <pc:docMk/>
            <pc:sldMk cId="2691419104" sldId="518"/>
            <ac:spMk id="8" creationId="{C9B36C8D-8A39-40DD-B2C4-DDEB9D759FA0}"/>
          </ac:spMkLst>
        </pc:spChg>
        <pc:spChg chg="add mod">
          <ac:chgData name="Thomas Stensitzki" userId="75cafe6b-2f2a-469b-85c4-eec3b9c972ba" providerId="ADAL" clId="{04798C56-1619-44FF-99CC-951BCBEDA3B6}" dt="2021-10-16T10:09:18.980" v="1397" actId="20577"/>
          <ac:spMkLst>
            <pc:docMk/>
            <pc:sldMk cId="2691419104" sldId="518"/>
            <ac:spMk id="9" creationId="{E9BB9833-9F79-4B36-9636-CC4370E7DC8C}"/>
          </ac:spMkLst>
        </pc:spChg>
        <pc:spChg chg="add mod ord">
          <ac:chgData name="Thomas Stensitzki" userId="75cafe6b-2f2a-469b-85c4-eec3b9c972ba" providerId="ADAL" clId="{04798C56-1619-44FF-99CC-951BCBEDA3B6}" dt="2021-10-16T10:14:14.384" v="1505" actId="14100"/>
          <ac:spMkLst>
            <pc:docMk/>
            <pc:sldMk cId="2691419104" sldId="518"/>
            <ac:spMk id="10" creationId="{6A60B348-C845-407F-A247-0A246554E660}"/>
          </ac:spMkLst>
        </pc:spChg>
        <pc:graphicFrameChg chg="add mod modGraphic">
          <ac:chgData name="Thomas Stensitzki" userId="75cafe6b-2f2a-469b-85c4-eec3b9c972ba" providerId="ADAL" clId="{04798C56-1619-44FF-99CC-951BCBEDA3B6}" dt="2021-10-16T10:13:14.175" v="1499"/>
          <ac:graphicFrameMkLst>
            <pc:docMk/>
            <pc:sldMk cId="2691419104" sldId="518"/>
            <ac:graphicFrameMk id="4" creationId="{4AC86CB2-51E8-461A-9CF6-C0B8BF3C67EA}"/>
          </ac:graphicFrameMkLst>
        </pc:graphicFrameChg>
      </pc:sldChg>
      <pc:sldChg chg="addSp delSp modSp new mod">
        <pc:chgData name="Thomas Stensitzki" userId="75cafe6b-2f2a-469b-85c4-eec3b9c972ba" providerId="ADAL" clId="{04798C56-1619-44FF-99CC-951BCBEDA3B6}" dt="2021-10-16T10:16:13.903" v="1524" actId="1582"/>
        <pc:sldMkLst>
          <pc:docMk/>
          <pc:sldMk cId="2239521866" sldId="519"/>
        </pc:sldMkLst>
        <pc:spChg chg="mod">
          <ac:chgData name="Thomas Stensitzki" userId="75cafe6b-2f2a-469b-85c4-eec3b9c972ba" providerId="ADAL" clId="{04798C56-1619-44FF-99CC-951BCBEDA3B6}" dt="2021-10-16T10:15:28.597" v="1517"/>
          <ac:spMkLst>
            <pc:docMk/>
            <pc:sldMk cId="2239521866" sldId="519"/>
            <ac:spMk id="2" creationId="{75913CB6-469C-4453-AEDA-EE717EB96E3C}"/>
          </ac:spMkLst>
        </pc:spChg>
        <pc:spChg chg="del">
          <ac:chgData name="Thomas Stensitzki" userId="75cafe6b-2f2a-469b-85c4-eec3b9c972ba" providerId="ADAL" clId="{04798C56-1619-44FF-99CC-951BCBEDA3B6}" dt="2021-10-16T10:15:31.791" v="1518" actId="478"/>
          <ac:spMkLst>
            <pc:docMk/>
            <pc:sldMk cId="2239521866" sldId="519"/>
            <ac:spMk id="3" creationId="{27077580-231D-40E2-B229-13188EF2803B}"/>
          </ac:spMkLst>
        </pc:spChg>
        <pc:picChg chg="add mod">
          <ac:chgData name="Thomas Stensitzki" userId="75cafe6b-2f2a-469b-85c4-eec3b9c972ba" providerId="ADAL" clId="{04798C56-1619-44FF-99CC-951BCBEDA3B6}" dt="2021-10-16T10:15:55.797" v="1521" actId="1076"/>
          <ac:picMkLst>
            <pc:docMk/>
            <pc:sldMk cId="2239521866" sldId="519"/>
            <ac:picMk id="2050" creationId="{2A5A4F4F-8033-4E40-9E1E-76A41BBF5BF6}"/>
          </ac:picMkLst>
        </pc:picChg>
        <pc:cxnChg chg="add mod">
          <ac:chgData name="Thomas Stensitzki" userId="75cafe6b-2f2a-469b-85c4-eec3b9c972ba" providerId="ADAL" clId="{04798C56-1619-44FF-99CC-951BCBEDA3B6}" dt="2021-10-16T10:16:13.903" v="1524" actId="1582"/>
          <ac:cxnSpMkLst>
            <pc:docMk/>
            <pc:sldMk cId="2239521866" sldId="519"/>
            <ac:cxnSpMk id="5" creationId="{E012D3C3-9366-4C2A-9AB2-13279C03CA18}"/>
          </ac:cxnSpMkLst>
        </pc:cxnChg>
      </pc:sldChg>
      <pc:sldChg chg="addSp delSp modSp new mod">
        <pc:chgData name="Thomas Stensitzki" userId="75cafe6b-2f2a-469b-85c4-eec3b9c972ba" providerId="ADAL" clId="{04798C56-1619-44FF-99CC-951BCBEDA3B6}" dt="2021-10-16T10:20:24.982" v="1626" actId="1440"/>
        <pc:sldMkLst>
          <pc:docMk/>
          <pc:sldMk cId="2023308020" sldId="520"/>
        </pc:sldMkLst>
        <pc:spChg chg="mod">
          <ac:chgData name="Thomas Stensitzki" userId="75cafe6b-2f2a-469b-85c4-eec3b9c972ba" providerId="ADAL" clId="{04798C56-1619-44FF-99CC-951BCBEDA3B6}" dt="2021-10-16T10:18:58.345" v="1602"/>
          <ac:spMkLst>
            <pc:docMk/>
            <pc:sldMk cId="2023308020" sldId="520"/>
            <ac:spMk id="2" creationId="{873A3C1C-26A2-48C4-A072-652CE92B49A4}"/>
          </ac:spMkLst>
        </pc:spChg>
        <pc:spChg chg="del">
          <ac:chgData name="Thomas Stensitzki" userId="75cafe6b-2f2a-469b-85c4-eec3b9c972ba" providerId="ADAL" clId="{04798C56-1619-44FF-99CC-951BCBEDA3B6}" dt="2021-10-16T10:19:08.223" v="1603" actId="478"/>
          <ac:spMkLst>
            <pc:docMk/>
            <pc:sldMk cId="2023308020" sldId="520"/>
            <ac:spMk id="3" creationId="{787E991E-D7FF-420C-A4DB-65DDE4DA2A39}"/>
          </ac:spMkLst>
        </pc:spChg>
        <pc:picChg chg="add mod">
          <ac:chgData name="Thomas Stensitzki" userId="75cafe6b-2f2a-469b-85c4-eec3b9c972ba" providerId="ADAL" clId="{04798C56-1619-44FF-99CC-951BCBEDA3B6}" dt="2021-10-16T10:19:20.010" v="1607" actId="1076"/>
          <ac:picMkLst>
            <pc:docMk/>
            <pc:sldMk cId="2023308020" sldId="520"/>
            <ac:picMk id="3074" creationId="{B7A60345-AAD4-465E-A1C2-3D1747C6575D}"/>
          </ac:picMkLst>
        </pc:picChg>
        <pc:picChg chg="add mod">
          <ac:chgData name="Thomas Stensitzki" userId="75cafe6b-2f2a-469b-85c4-eec3b9c972ba" providerId="ADAL" clId="{04798C56-1619-44FF-99CC-951BCBEDA3B6}" dt="2021-10-16T10:20:14.138" v="1624" actId="1076"/>
          <ac:picMkLst>
            <pc:docMk/>
            <pc:sldMk cId="2023308020" sldId="520"/>
            <ac:picMk id="3076" creationId="{95CF4B3E-C0AD-4948-9F80-F2D7726AF8AB}"/>
          </ac:picMkLst>
        </pc:picChg>
        <pc:picChg chg="add mod">
          <ac:chgData name="Thomas Stensitzki" userId="75cafe6b-2f2a-469b-85c4-eec3b9c972ba" providerId="ADAL" clId="{04798C56-1619-44FF-99CC-951BCBEDA3B6}" dt="2021-10-16T10:20:24.982" v="1626" actId="1440"/>
          <ac:picMkLst>
            <pc:docMk/>
            <pc:sldMk cId="2023308020" sldId="520"/>
            <ac:picMk id="3078" creationId="{1A918997-72EF-46A2-9956-D54C41BC4199}"/>
          </ac:picMkLst>
        </pc:picChg>
        <pc:cxnChg chg="add mod">
          <ac:chgData name="Thomas Stensitzki" userId="75cafe6b-2f2a-469b-85c4-eec3b9c972ba" providerId="ADAL" clId="{04798C56-1619-44FF-99CC-951BCBEDA3B6}" dt="2021-10-16T10:19:44.316" v="1615" actId="14100"/>
          <ac:cxnSpMkLst>
            <pc:docMk/>
            <pc:sldMk cId="2023308020" sldId="520"/>
            <ac:cxnSpMk id="5" creationId="{147FBB7F-95B3-4D9F-B716-41066EEA072D}"/>
          </ac:cxnSpMkLst>
        </pc:cxnChg>
      </pc:sldChg>
      <pc:sldChg chg="addSp delSp modSp new mod modClrScheme chgLayout">
        <pc:chgData name="Thomas Stensitzki" userId="75cafe6b-2f2a-469b-85c4-eec3b9c972ba" providerId="ADAL" clId="{04798C56-1619-44FF-99CC-951BCBEDA3B6}" dt="2021-10-16T10:23:07.401" v="1702" actId="1076"/>
        <pc:sldMkLst>
          <pc:docMk/>
          <pc:sldMk cId="3342197954" sldId="521"/>
        </pc:sldMkLst>
        <pc:spChg chg="del mod ord">
          <ac:chgData name="Thomas Stensitzki" userId="75cafe6b-2f2a-469b-85c4-eec3b9c972ba" providerId="ADAL" clId="{04798C56-1619-44FF-99CC-951BCBEDA3B6}" dt="2021-10-16T10:21:06.137" v="1629" actId="700"/>
          <ac:spMkLst>
            <pc:docMk/>
            <pc:sldMk cId="3342197954" sldId="521"/>
            <ac:spMk id="2" creationId="{1FCC91F0-9F3C-45EB-B6FF-336C851682C6}"/>
          </ac:spMkLst>
        </pc:spChg>
        <pc:spChg chg="del">
          <ac:chgData name="Thomas Stensitzki" userId="75cafe6b-2f2a-469b-85c4-eec3b9c972ba" providerId="ADAL" clId="{04798C56-1619-44FF-99CC-951BCBEDA3B6}" dt="2021-10-16T10:21:06.137" v="1629" actId="700"/>
          <ac:spMkLst>
            <pc:docMk/>
            <pc:sldMk cId="3342197954" sldId="521"/>
            <ac:spMk id="3" creationId="{F2D5539C-F64B-4BBD-8D92-FFBA85D0F45F}"/>
          </ac:spMkLst>
        </pc:spChg>
        <pc:spChg chg="add mod ord">
          <ac:chgData name="Thomas Stensitzki" userId="75cafe6b-2f2a-469b-85c4-eec3b9c972ba" providerId="ADAL" clId="{04798C56-1619-44FF-99CC-951BCBEDA3B6}" dt="2021-10-16T10:21:12.726" v="1631"/>
          <ac:spMkLst>
            <pc:docMk/>
            <pc:sldMk cId="3342197954" sldId="521"/>
            <ac:spMk id="4" creationId="{237778C3-D01E-4605-9275-3F8FEEF77C69}"/>
          </ac:spMkLst>
        </pc:spChg>
        <pc:picChg chg="add mod">
          <ac:chgData name="Thomas Stensitzki" userId="75cafe6b-2f2a-469b-85c4-eec3b9c972ba" providerId="ADAL" clId="{04798C56-1619-44FF-99CC-951BCBEDA3B6}" dt="2021-10-16T10:22:38.682" v="1698" actId="1076"/>
          <ac:picMkLst>
            <pc:docMk/>
            <pc:sldMk cId="3342197954" sldId="521"/>
            <ac:picMk id="4098" creationId="{A3EBC635-856A-4C2D-A3A7-4C6EDD7B2A52}"/>
          </ac:picMkLst>
        </pc:picChg>
        <pc:cxnChg chg="add mod">
          <ac:chgData name="Thomas Stensitzki" userId="75cafe6b-2f2a-469b-85c4-eec3b9c972ba" providerId="ADAL" clId="{04798C56-1619-44FF-99CC-951BCBEDA3B6}" dt="2021-10-16T10:23:07.401" v="1702" actId="1076"/>
          <ac:cxnSpMkLst>
            <pc:docMk/>
            <pc:sldMk cId="3342197954" sldId="521"/>
            <ac:cxnSpMk id="6" creationId="{754815A2-3648-4ADF-AA4E-B5635C544B6E}"/>
          </ac:cxnSpMkLst>
        </pc:cxnChg>
      </pc:sldChg>
      <pc:sldChg chg="addSp delSp modSp add del mod">
        <pc:chgData name="Thomas Stensitzki" userId="75cafe6b-2f2a-469b-85c4-eec3b9c972ba" providerId="ADAL" clId="{04798C56-1619-44FF-99CC-951BCBEDA3B6}" dt="2021-10-16T10:25:24.902" v="1728" actId="2696"/>
        <pc:sldMkLst>
          <pc:docMk/>
          <pc:sldMk cId="963108723" sldId="522"/>
        </pc:sldMkLst>
        <pc:spChg chg="mod">
          <ac:chgData name="Thomas Stensitzki" userId="75cafe6b-2f2a-469b-85c4-eec3b9c972ba" providerId="ADAL" clId="{04798C56-1619-44FF-99CC-951BCBEDA3B6}" dt="2021-10-16T10:24:16.796" v="1721"/>
          <ac:spMkLst>
            <pc:docMk/>
            <pc:sldMk cId="963108723" sldId="522"/>
            <ac:spMk id="4" creationId="{237778C3-D01E-4605-9275-3F8FEEF77C69}"/>
          </ac:spMkLst>
        </pc:spChg>
        <pc:picChg chg="add del mod">
          <ac:chgData name="Thomas Stensitzki" userId="75cafe6b-2f2a-469b-85c4-eec3b9c972ba" providerId="ADAL" clId="{04798C56-1619-44FF-99CC-951BCBEDA3B6}" dt="2021-10-16T10:24:47.539" v="1727" actId="478"/>
          <ac:picMkLst>
            <pc:docMk/>
            <pc:sldMk cId="963108723" sldId="522"/>
            <ac:picMk id="2" creationId="{34804C99-4832-4326-92A8-C133C8FA725B}"/>
          </ac:picMkLst>
        </pc:picChg>
      </pc:sldChg>
      <pc:sldChg chg="addSp modSp add mod ord modAnim">
        <pc:chgData name="Thomas Stensitzki" userId="75cafe6b-2f2a-469b-85c4-eec3b9c972ba" providerId="ADAL" clId="{04798C56-1619-44FF-99CC-951BCBEDA3B6}" dt="2021-10-18T06:57:29.195" v="3931"/>
        <pc:sldMkLst>
          <pc:docMk/>
          <pc:sldMk cId="2697887611" sldId="523"/>
        </pc:sldMkLst>
        <pc:spChg chg="mod">
          <ac:chgData name="Thomas Stensitzki" userId="75cafe6b-2f2a-469b-85c4-eec3b9c972ba" providerId="ADAL" clId="{04798C56-1619-44FF-99CC-951BCBEDA3B6}" dt="2021-10-16T11:10:34.667" v="2369" actId="5793"/>
          <ac:spMkLst>
            <pc:docMk/>
            <pc:sldMk cId="2697887611" sldId="523"/>
            <ac:spMk id="4" creationId="{237778C3-D01E-4605-9275-3F8FEEF77C69}"/>
          </ac:spMkLst>
        </pc:spChg>
        <pc:picChg chg="add mod">
          <ac:chgData name="Thomas Stensitzki" userId="75cafe6b-2f2a-469b-85c4-eec3b9c972ba" providerId="ADAL" clId="{04798C56-1619-44FF-99CC-951BCBEDA3B6}" dt="2021-10-16T11:10:13.484" v="2353" actId="1076"/>
          <ac:picMkLst>
            <pc:docMk/>
            <pc:sldMk cId="2697887611" sldId="523"/>
            <ac:picMk id="3" creationId="{4D0CC758-400B-485A-A1EF-67C25647D090}"/>
          </ac:picMkLst>
        </pc:picChg>
        <pc:picChg chg="add mod">
          <ac:chgData name="Thomas Stensitzki" userId="75cafe6b-2f2a-469b-85c4-eec3b9c972ba" providerId="ADAL" clId="{04798C56-1619-44FF-99CC-951BCBEDA3B6}" dt="2021-10-16T11:10:15.406" v="2354" actId="1076"/>
          <ac:picMkLst>
            <pc:docMk/>
            <pc:sldMk cId="2697887611" sldId="523"/>
            <ac:picMk id="5" creationId="{BFEF3186-9AD0-4D4C-A61B-F40053705A67}"/>
          </ac:picMkLst>
        </pc:picChg>
      </pc:sldChg>
      <pc:sldChg chg="modSp add mod ord">
        <pc:chgData name="Thomas Stensitzki" userId="75cafe6b-2f2a-469b-85c4-eec3b9c972ba" providerId="ADAL" clId="{04798C56-1619-44FF-99CC-951BCBEDA3B6}" dt="2021-10-18T06:53:32.991" v="3804" actId="1035"/>
        <pc:sldMkLst>
          <pc:docMk/>
          <pc:sldMk cId="3151864037" sldId="524"/>
        </pc:sldMkLst>
        <pc:spChg chg="mod">
          <ac:chgData name="Thomas Stensitzki" userId="75cafe6b-2f2a-469b-85c4-eec3b9c972ba" providerId="ADAL" clId="{04798C56-1619-44FF-99CC-951BCBEDA3B6}" dt="2021-10-18T06:53:32.991" v="3804" actId="1035"/>
          <ac:spMkLst>
            <pc:docMk/>
            <pc:sldMk cId="3151864037" sldId="524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11:36:38.393" v="3113" actId="6549"/>
          <ac:spMkLst>
            <pc:docMk/>
            <pc:sldMk cId="3151864037" sldId="524"/>
            <ac:spMk id="5" creationId="{C24DACB5-1BEC-4C86-9652-BAFD8DE56FEF}"/>
          </ac:spMkLst>
        </pc:spChg>
      </pc:sldChg>
      <pc:sldChg chg="addSp modSp add mod ord">
        <pc:chgData name="Thomas Stensitzki" userId="75cafe6b-2f2a-469b-85c4-eec3b9c972ba" providerId="ADAL" clId="{04798C56-1619-44FF-99CC-951BCBEDA3B6}" dt="2021-10-16T10:32:37.603" v="1870"/>
        <pc:sldMkLst>
          <pc:docMk/>
          <pc:sldMk cId="1710541557" sldId="525"/>
        </pc:sldMkLst>
        <pc:spChg chg="mod">
          <ac:chgData name="Thomas Stensitzki" userId="75cafe6b-2f2a-469b-85c4-eec3b9c972ba" providerId="ADAL" clId="{04798C56-1619-44FF-99CC-951BCBEDA3B6}" dt="2021-10-16T10:32:31.346" v="1868"/>
          <ac:spMkLst>
            <pc:docMk/>
            <pc:sldMk cId="1710541557" sldId="525"/>
            <ac:spMk id="4" creationId="{237778C3-D01E-4605-9275-3F8FEEF77C69}"/>
          </ac:spMkLst>
        </pc:spChg>
        <pc:picChg chg="add mod">
          <ac:chgData name="Thomas Stensitzki" userId="75cafe6b-2f2a-469b-85c4-eec3b9c972ba" providerId="ADAL" clId="{04798C56-1619-44FF-99CC-951BCBEDA3B6}" dt="2021-10-16T10:32:19.181" v="1867" actId="1440"/>
          <ac:picMkLst>
            <pc:docMk/>
            <pc:sldMk cId="1710541557" sldId="525"/>
            <ac:picMk id="2" creationId="{06D52E15-8E3C-4940-B65E-F576B3596520}"/>
          </ac:picMkLst>
        </pc:picChg>
      </pc:sldChg>
      <pc:sldChg chg="addSp delSp modSp add mod modClrScheme chgLayout">
        <pc:chgData name="Thomas Stensitzki" userId="75cafe6b-2f2a-469b-85c4-eec3b9c972ba" providerId="ADAL" clId="{04798C56-1619-44FF-99CC-951BCBEDA3B6}" dt="2021-10-16T10:57:29.333" v="2266" actId="20577"/>
        <pc:sldMkLst>
          <pc:docMk/>
          <pc:sldMk cId="2296744449" sldId="526"/>
        </pc:sldMkLst>
        <pc:spChg chg="del mod ord">
          <ac:chgData name="Thomas Stensitzki" userId="75cafe6b-2f2a-469b-85c4-eec3b9c972ba" providerId="ADAL" clId="{04798C56-1619-44FF-99CC-951BCBEDA3B6}" dt="2021-10-16T10:53:41.948" v="2003" actId="700"/>
          <ac:spMkLst>
            <pc:docMk/>
            <pc:sldMk cId="2296744449" sldId="526"/>
            <ac:spMk id="4" creationId="{237778C3-D01E-4605-9275-3F8FEEF77C69}"/>
          </ac:spMkLst>
        </pc:spChg>
        <pc:spChg chg="add mod ord">
          <ac:chgData name="Thomas Stensitzki" userId="75cafe6b-2f2a-469b-85c4-eec3b9c972ba" providerId="ADAL" clId="{04798C56-1619-44FF-99CC-951BCBEDA3B6}" dt="2021-10-16T10:53:57.007" v="2006"/>
          <ac:spMkLst>
            <pc:docMk/>
            <pc:sldMk cId="2296744449" sldId="526"/>
            <ac:spMk id="6" creationId="{A902098A-57D9-477D-88A8-01CD719FA8C7}"/>
          </ac:spMkLst>
        </pc:spChg>
        <pc:spChg chg="add mod ord">
          <ac:chgData name="Thomas Stensitzki" userId="75cafe6b-2f2a-469b-85c4-eec3b9c972ba" providerId="ADAL" clId="{04798C56-1619-44FF-99CC-951BCBEDA3B6}" dt="2021-10-16T10:57:29.333" v="2266" actId="20577"/>
          <ac:spMkLst>
            <pc:docMk/>
            <pc:sldMk cId="2296744449" sldId="526"/>
            <ac:spMk id="7" creationId="{05582143-F84F-494C-9ED3-74F62B4BE08E}"/>
          </ac:spMkLst>
        </pc:spChg>
        <pc:picChg chg="add del">
          <ac:chgData name="Thomas Stensitzki" userId="75cafe6b-2f2a-469b-85c4-eec3b9c972ba" providerId="ADAL" clId="{04798C56-1619-44FF-99CC-951BCBEDA3B6}" dt="2021-10-16T10:51:53.504" v="1996" actId="478"/>
          <ac:picMkLst>
            <pc:docMk/>
            <pc:sldMk cId="2296744449" sldId="526"/>
            <ac:picMk id="2" creationId="{8354C8BF-DF9C-44EA-A1E6-2EC4D16FDA45}"/>
          </ac:picMkLst>
        </pc:picChg>
        <pc:picChg chg="add mod">
          <ac:chgData name="Thomas Stensitzki" userId="75cafe6b-2f2a-469b-85c4-eec3b9c972ba" providerId="ADAL" clId="{04798C56-1619-44FF-99CC-951BCBEDA3B6}" dt="2021-10-16T10:56:09.529" v="2173" actId="1076"/>
          <ac:picMkLst>
            <pc:docMk/>
            <pc:sldMk cId="2296744449" sldId="526"/>
            <ac:picMk id="5" creationId="{5052816C-78B9-4C14-9CFB-A4857227AC95}"/>
          </ac:picMkLst>
        </pc:picChg>
      </pc:sldChg>
      <pc:sldChg chg="addSp delSp modSp new mod">
        <pc:chgData name="Thomas Stensitzki" userId="75cafe6b-2f2a-469b-85c4-eec3b9c972ba" providerId="ADAL" clId="{04798C56-1619-44FF-99CC-951BCBEDA3B6}" dt="2021-10-16T11:12:32.506" v="2404" actId="1440"/>
        <pc:sldMkLst>
          <pc:docMk/>
          <pc:sldMk cId="1119798974" sldId="527"/>
        </pc:sldMkLst>
        <pc:spChg chg="mod">
          <ac:chgData name="Thomas Stensitzki" userId="75cafe6b-2f2a-469b-85c4-eec3b9c972ba" providerId="ADAL" clId="{04798C56-1619-44FF-99CC-951BCBEDA3B6}" dt="2021-10-16T11:12:14.446" v="2400"/>
          <ac:spMkLst>
            <pc:docMk/>
            <pc:sldMk cId="1119798974" sldId="527"/>
            <ac:spMk id="2" creationId="{B8016162-B70C-4672-8C07-1762516DBD9A}"/>
          </ac:spMkLst>
        </pc:spChg>
        <pc:picChg chg="add del mod">
          <ac:chgData name="Thomas Stensitzki" userId="75cafe6b-2f2a-469b-85c4-eec3b9c972ba" providerId="ADAL" clId="{04798C56-1619-44FF-99CC-951BCBEDA3B6}" dt="2021-10-16T11:10:02.834" v="2350" actId="478"/>
          <ac:picMkLst>
            <pc:docMk/>
            <pc:sldMk cId="1119798974" sldId="527"/>
            <ac:picMk id="3" creationId="{3EBA36CF-0A26-4084-8A58-4C6C233A6D9A}"/>
          </ac:picMkLst>
        </pc:picChg>
        <pc:picChg chg="add mod">
          <ac:chgData name="Thomas Stensitzki" userId="75cafe6b-2f2a-469b-85c4-eec3b9c972ba" providerId="ADAL" clId="{04798C56-1619-44FF-99CC-951BCBEDA3B6}" dt="2021-10-16T11:12:32.506" v="2404" actId="1440"/>
          <ac:picMkLst>
            <pc:docMk/>
            <pc:sldMk cId="1119798974" sldId="527"/>
            <ac:picMk id="4" creationId="{EFB94256-E15F-4C1D-B7BB-F66F224840E1}"/>
          </ac:picMkLst>
        </pc:picChg>
        <pc:picChg chg="add del mod">
          <ac:chgData name="Thomas Stensitzki" userId="75cafe6b-2f2a-469b-85c4-eec3b9c972ba" providerId="ADAL" clId="{04798C56-1619-44FF-99CC-951BCBEDA3B6}" dt="2021-10-16T11:10:03.376" v="2351" actId="478"/>
          <ac:picMkLst>
            <pc:docMk/>
            <pc:sldMk cId="1119798974" sldId="527"/>
            <ac:picMk id="5122" creationId="{D4548B28-107D-4544-AA40-F5A15963A7EF}"/>
          </ac:picMkLst>
        </pc:picChg>
      </pc:sldChg>
      <pc:sldChg chg="addSp delSp modSp add mod modAnim">
        <pc:chgData name="Thomas Stensitzki" userId="75cafe6b-2f2a-469b-85c4-eec3b9c972ba" providerId="ADAL" clId="{04798C56-1619-44FF-99CC-951BCBEDA3B6}" dt="2021-10-18T06:57:50.645" v="3932"/>
        <pc:sldMkLst>
          <pc:docMk/>
          <pc:sldMk cId="2356668622" sldId="528"/>
        </pc:sldMkLst>
        <pc:spChg chg="mod">
          <ac:chgData name="Thomas Stensitzki" userId="75cafe6b-2f2a-469b-85c4-eec3b9c972ba" providerId="ADAL" clId="{04798C56-1619-44FF-99CC-951BCBEDA3B6}" dt="2021-10-16T11:10:31.499" v="2367" actId="5793"/>
          <ac:spMkLst>
            <pc:docMk/>
            <pc:sldMk cId="2356668622" sldId="528"/>
            <ac:spMk id="4" creationId="{237778C3-D01E-4605-9275-3F8FEEF77C69}"/>
          </ac:spMkLst>
        </pc:spChg>
        <pc:picChg chg="del">
          <ac:chgData name="Thomas Stensitzki" userId="75cafe6b-2f2a-469b-85c4-eec3b9c972ba" providerId="ADAL" clId="{04798C56-1619-44FF-99CC-951BCBEDA3B6}" dt="2021-10-16T11:10:21.200" v="2356" actId="478"/>
          <ac:picMkLst>
            <pc:docMk/>
            <pc:sldMk cId="2356668622" sldId="528"/>
            <ac:picMk id="3" creationId="{4D0CC758-400B-485A-A1EF-67C25647D090}"/>
          </ac:picMkLst>
        </pc:picChg>
        <pc:picChg chg="del">
          <ac:chgData name="Thomas Stensitzki" userId="75cafe6b-2f2a-469b-85c4-eec3b9c972ba" providerId="ADAL" clId="{04798C56-1619-44FF-99CC-951BCBEDA3B6}" dt="2021-10-16T11:10:21.840" v="2357" actId="478"/>
          <ac:picMkLst>
            <pc:docMk/>
            <pc:sldMk cId="2356668622" sldId="528"/>
            <ac:picMk id="5" creationId="{BFEF3186-9AD0-4D4C-A61B-F40053705A67}"/>
          </ac:picMkLst>
        </pc:picChg>
        <pc:picChg chg="add mod">
          <ac:chgData name="Thomas Stensitzki" userId="75cafe6b-2f2a-469b-85c4-eec3b9c972ba" providerId="ADAL" clId="{04798C56-1619-44FF-99CC-951BCBEDA3B6}" dt="2021-10-16T11:10:59.517" v="2375" actId="1440"/>
          <ac:picMkLst>
            <pc:docMk/>
            <pc:sldMk cId="2356668622" sldId="528"/>
            <ac:picMk id="6146" creationId="{7451AACD-DCF9-47D1-ADF4-2445FE7C952C}"/>
          </ac:picMkLst>
        </pc:picChg>
        <pc:picChg chg="add mod">
          <ac:chgData name="Thomas Stensitzki" userId="75cafe6b-2f2a-469b-85c4-eec3b9c972ba" providerId="ADAL" clId="{04798C56-1619-44FF-99CC-951BCBEDA3B6}" dt="2021-10-16T11:11:02.084" v="2376" actId="1076"/>
          <ac:picMkLst>
            <pc:docMk/>
            <pc:sldMk cId="2356668622" sldId="528"/>
            <ac:picMk id="6148" creationId="{8B67657B-55D4-4655-A739-B22B08D9C5DE}"/>
          </ac:picMkLst>
        </pc:picChg>
      </pc:sldChg>
      <pc:sldChg chg="addSp modSp add mod">
        <pc:chgData name="Thomas Stensitzki" userId="75cafe6b-2f2a-469b-85c4-eec3b9c972ba" providerId="ADAL" clId="{04798C56-1619-44FF-99CC-951BCBEDA3B6}" dt="2021-10-16T11:38:20.939" v="3132" actId="1440"/>
        <pc:sldMkLst>
          <pc:docMk/>
          <pc:sldMk cId="3227298801" sldId="529"/>
        </pc:sldMkLst>
        <pc:spChg chg="mod">
          <ac:chgData name="Thomas Stensitzki" userId="75cafe6b-2f2a-469b-85c4-eec3b9c972ba" providerId="ADAL" clId="{04798C56-1619-44FF-99CC-951BCBEDA3B6}" dt="2021-10-16T11:37:46.995" v="3124"/>
          <ac:spMkLst>
            <pc:docMk/>
            <pc:sldMk cId="3227298801" sldId="529"/>
            <ac:spMk id="2" creationId="{B8016162-B70C-4672-8C07-1762516DBD9A}"/>
          </ac:spMkLst>
        </pc:spChg>
        <pc:picChg chg="add mod">
          <ac:chgData name="Thomas Stensitzki" userId="75cafe6b-2f2a-469b-85c4-eec3b9c972ba" providerId="ADAL" clId="{04798C56-1619-44FF-99CC-951BCBEDA3B6}" dt="2021-10-16T11:38:20.939" v="3132" actId="1440"/>
          <ac:picMkLst>
            <pc:docMk/>
            <pc:sldMk cId="3227298801" sldId="529"/>
            <ac:picMk id="10242" creationId="{851EA549-C7C6-4F51-B742-7F9C1BA59D95}"/>
          </ac:picMkLst>
        </pc:picChg>
      </pc:sldChg>
      <pc:sldChg chg="modSp new mod">
        <pc:chgData name="Thomas Stensitzki" userId="75cafe6b-2f2a-469b-85c4-eec3b9c972ba" providerId="ADAL" clId="{04798C56-1619-44FF-99CC-951BCBEDA3B6}" dt="2021-10-16T11:17:44.016" v="2803" actId="20577"/>
        <pc:sldMkLst>
          <pc:docMk/>
          <pc:sldMk cId="4001838037" sldId="530"/>
        </pc:sldMkLst>
        <pc:spChg chg="mod">
          <ac:chgData name="Thomas Stensitzki" userId="75cafe6b-2f2a-469b-85c4-eec3b9c972ba" providerId="ADAL" clId="{04798C56-1619-44FF-99CC-951BCBEDA3B6}" dt="2021-10-16T11:14:51.998" v="2436"/>
          <ac:spMkLst>
            <pc:docMk/>
            <pc:sldMk cId="4001838037" sldId="530"/>
            <ac:spMk id="2" creationId="{B0491DAA-2211-497D-B366-2D81056B599B}"/>
          </ac:spMkLst>
        </pc:spChg>
        <pc:spChg chg="mod">
          <ac:chgData name="Thomas Stensitzki" userId="75cafe6b-2f2a-469b-85c4-eec3b9c972ba" providerId="ADAL" clId="{04798C56-1619-44FF-99CC-951BCBEDA3B6}" dt="2021-10-16T11:17:44.016" v="2803" actId="20577"/>
          <ac:spMkLst>
            <pc:docMk/>
            <pc:sldMk cId="4001838037" sldId="530"/>
            <ac:spMk id="3" creationId="{1150D9B8-210A-4612-9CCD-2CE3DFFD258F}"/>
          </ac:spMkLst>
        </pc:spChg>
      </pc:sldChg>
      <pc:sldChg chg="addSp delSp modSp new mod">
        <pc:chgData name="Thomas Stensitzki" userId="75cafe6b-2f2a-469b-85c4-eec3b9c972ba" providerId="ADAL" clId="{04798C56-1619-44FF-99CC-951BCBEDA3B6}" dt="2021-10-16T11:27:21.554" v="3001" actId="1076"/>
        <pc:sldMkLst>
          <pc:docMk/>
          <pc:sldMk cId="459788482" sldId="531"/>
        </pc:sldMkLst>
        <pc:spChg chg="mod">
          <ac:chgData name="Thomas Stensitzki" userId="75cafe6b-2f2a-469b-85c4-eec3b9c972ba" providerId="ADAL" clId="{04798C56-1619-44FF-99CC-951BCBEDA3B6}" dt="2021-10-16T11:22:16.085" v="2871"/>
          <ac:spMkLst>
            <pc:docMk/>
            <pc:sldMk cId="459788482" sldId="531"/>
            <ac:spMk id="2" creationId="{9A692100-D637-40AC-B465-436308DBF798}"/>
          </ac:spMkLst>
        </pc:spChg>
        <pc:spChg chg="mod">
          <ac:chgData name="Thomas Stensitzki" userId="75cafe6b-2f2a-469b-85c4-eec3b9c972ba" providerId="ADAL" clId="{04798C56-1619-44FF-99CC-951BCBEDA3B6}" dt="2021-10-16T11:24:48.505" v="2987" actId="14100"/>
          <ac:spMkLst>
            <pc:docMk/>
            <pc:sldMk cId="459788482" sldId="531"/>
            <ac:spMk id="3" creationId="{83208AB7-10CC-4D6E-BC26-AF9DC53A690D}"/>
          </ac:spMkLst>
        </pc:spChg>
        <pc:picChg chg="add mod">
          <ac:chgData name="Thomas Stensitzki" userId="75cafe6b-2f2a-469b-85c4-eec3b9c972ba" providerId="ADAL" clId="{04798C56-1619-44FF-99CC-951BCBEDA3B6}" dt="2021-10-16T11:26:12.772" v="2997" actId="1440"/>
          <ac:picMkLst>
            <pc:docMk/>
            <pc:sldMk cId="459788482" sldId="531"/>
            <ac:picMk id="5" creationId="{4D4BF80E-2A59-47C3-A019-BA83C8F8F996}"/>
          </ac:picMkLst>
        </pc:picChg>
        <pc:picChg chg="add del mod">
          <ac:chgData name="Thomas Stensitzki" userId="75cafe6b-2f2a-469b-85c4-eec3b9c972ba" providerId="ADAL" clId="{04798C56-1619-44FF-99CC-951BCBEDA3B6}" dt="2021-10-16T11:24:49.119" v="2988"/>
          <ac:picMkLst>
            <pc:docMk/>
            <pc:sldMk cId="459788482" sldId="531"/>
            <ac:picMk id="8194" creationId="{8B8AEE66-5CA1-4506-9A8B-509DA9B1A978}"/>
          </ac:picMkLst>
        </pc:picChg>
        <pc:picChg chg="add del mod">
          <ac:chgData name="Thomas Stensitzki" userId="75cafe6b-2f2a-469b-85c4-eec3b9c972ba" providerId="ADAL" clId="{04798C56-1619-44FF-99CC-951BCBEDA3B6}" dt="2021-10-16T11:25:44.167" v="2993" actId="478"/>
          <ac:picMkLst>
            <pc:docMk/>
            <pc:sldMk cId="459788482" sldId="531"/>
            <ac:picMk id="8196" creationId="{DB2EA760-F1EB-43B9-9FB8-FA608FEE1D28}"/>
          </ac:picMkLst>
        </pc:picChg>
        <pc:cxnChg chg="add mod">
          <ac:chgData name="Thomas Stensitzki" userId="75cafe6b-2f2a-469b-85c4-eec3b9c972ba" providerId="ADAL" clId="{04798C56-1619-44FF-99CC-951BCBEDA3B6}" dt="2021-10-16T11:27:21.554" v="3001" actId="1076"/>
          <ac:cxnSpMkLst>
            <pc:docMk/>
            <pc:sldMk cId="459788482" sldId="531"/>
            <ac:cxnSpMk id="8" creationId="{A41DC692-3D18-46E9-A378-1B84DD1F59A2}"/>
          </ac:cxnSpMkLst>
        </pc:cxnChg>
      </pc:sldChg>
      <pc:sldChg chg="modSp add mod ord">
        <pc:chgData name="Thomas Stensitzki" userId="75cafe6b-2f2a-469b-85c4-eec3b9c972ba" providerId="ADAL" clId="{04798C56-1619-44FF-99CC-951BCBEDA3B6}" dt="2021-10-18T06:58:32.773" v="4022" actId="1036"/>
        <pc:sldMkLst>
          <pc:docMk/>
          <pc:sldMk cId="1002663695" sldId="532"/>
        </pc:sldMkLst>
        <pc:spChg chg="mod">
          <ac:chgData name="Thomas Stensitzki" userId="75cafe6b-2f2a-469b-85c4-eec3b9c972ba" providerId="ADAL" clId="{04798C56-1619-44FF-99CC-951BCBEDA3B6}" dt="2021-10-18T06:58:32.773" v="4022" actId="1036"/>
          <ac:spMkLst>
            <pc:docMk/>
            <pc:sldMk cId="1002663695" sldId="532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11:44:42.795" v="3488"/>
          <ac:spMkLst>
            <pc:docMk/>
            <pc:sldMk cId="1002663695" sldId="532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4:02.151" v="4348" actId="1036"/>
        <pc:sldMkLst>
          <pc:docMk/>
          <pc:sldMk cId="3719475429" sldId="533"/>
        </pc:sldMkLst>
        <pc:spChg chg="mod">
          <ac:chgData name="Thomas Stensitzki" userId="75cafe6b-2f2a-469b-85c4-eec3b9c972ba" providerId="ADAL" clId="{04798C56-1619-44FF-99CC-951BCBEDA3B6}" dt="2021-10-18T07:04:02.151" v="4348" actId="1036"/>
          <ac:spMkLst>
            <pc:docMk/>
            <pc:sldMk cId="3719475429" sldId="533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8T07:03:50.310" v="4338" actId="6549"/>
          <ac:spMkLst>
            <pc:docMk/>
            <pc:sldMk cId="3719475429" sldId="533"/>
            <ac:spMk id="5" creationId="{C24DACB5-1BEC-4C86-9652-BAFD8DE56FEF}"/>
          </ac:spMkLst>
        </pc:spChg>
      </pc:sldChg>
      <pc:sldChg chg="addSp delSp modSp new mod modClrScheme chgLayout modNotesTx">
        <pc:chgData name="Thomas Stensitzki" userId="75cafe6b-2f2a-469b-85c4-eec3b9c972ba" providerId="ADAL" clId="{04798C56-1619-44FF-99CC-951BCBEDA3B6}" dt="2021-10-16T11:32:27.538" v="3047" actId="113"/>
        <pc:sldMkLst>
          <pc:docMk/>
          <pc:sldMk cId="3555038738" sldId="534"/>
        </pc:sldMkLst>
        <pc:spChg chg="mod ord">
          <ac:chgData name="Thomas Stensitzki" userId="75cafe6b-2f2a-469b-85c4-eec3b9c972ba" providerId="ADAL" clId="{04798C56-1619-44FF-99CC-951BCBEDA3B6}" dt="2021-10-16T11:31:44.321" v="3037" actId="5793"/>
          <ac:spMkLst>
            <pc:docMk/>
            <pc:sldMk cId="3555038738" sldId="534"/>
            <ac:spMk id="2" creationId="{F3EA054C-2C03-457B-9EA6-7DC02548D2F0}"/>
          </ac:spMkLst>
        </pc:spChg>
        <pc:spChg chg="del">
          <ac:chgData name="Thomas Stensitzki" userId="75cafe6b-2f2a-469b-85c4-eec3b9c972ba" providerId="ADAL" clId="{04798C56-1619-44FF-99CC-951BCBEDA3B6}" dt="2021-10-16T11:30:16.132" v="3015" actId="700"/>
          <ac:spMkLst>
            <pc:docMk/>
            <pc:sldMk cId="3555038738" sldId="534"/>
            <ac:spMk id="3" creationId="{B90489FA-BDAE-41A3-BF5F-364BFEBD10A7}"/>
          </ac:spMkLst>
        </pc:spChg>
        <pc:picChg chg="add mod">
          <ac:chgData name="Thomas Stensitzki" userId="75cafe6b-2f2a-469b-85c4-eec3b9c972ba" providerId="ADAL" clId="{04798C56-1619-44FF-99CC-951BCBEDA3B6}" dt="2021-10-16T11:30:54.222" v="3022" actId="14100"/>
          <ac:picMkLst>
            <pc:docMk/>
            <pc:sldMk cId="3555038738" sldId="534"/>
            <ac:picMk id="4" creationId="{34D5F48E-9275-4D51-B47D-8DB0BE183846}"/>
          </ac:picMkLst>
        </pc:picChg>
        <pc:picChg chg="add mod">
          <ac:chgData name="Thomas Stensitzki" userId="75cafe6b-2f2a-469b-85c4-eec3b9c972ba" providerId="ADAL" clId="{04798C56-1619-44FF-99CC-951BCBEDA3B6}" dt="2021-10-16T11:31:49.452" v="3038" actId="1076"/>
          <ac:picMkLst>
            <pc:docMk/>
            <pc:sldMk cId="3555038738" sldId="534"/>
            <ac:picMk id="9218" creationId="{F47B81C6-CB63-40EF-A313-E7716606F9F9}"/>
          </ac:picMkLst>
        </pc:picChg>
      </pc:sldChg>
      <pc:sldChg chg="addSp delSp modSp add mod">
        <pc:chgData name="Thomas Stensitzki" userId="75cafe6b-2f2a-469b-85c4-eec3b9c972ba" providerId="ADAL" clId="{04798C56-1619-44FF-99CC-951BCBEDA3B6}" dt="2021-10-16T11:32:03.627" v="3044" actId="1440"/>
        <pc:sldMkLst>
          <pc:docMk/>
          <pc:sldMk cId="89213568" sldId="535"/>
        </pc:sldMkLst>
        <pc:picChg chg="add mod">
          <ac:chgData name="Thomas Stensitzki" userId="75cafe6b-2f2a-469b-85c4-eec3b9c972ba" providerId="ADAL" clId="{04798C56-1619-44FF-99CC-951BCBEDA3B6}" dt="2021-10-16T11:32:03.627" v="3044" actId="1440"/>
          <ac:picMkLst>
            <pc:docMk/>
            <pc:sldMk cId="89213568" sldId="535"/>
            <ac:picMk id="3" creationId="{3B97F59B-4030-42F7-94D8-8C1FE516657F}"/>
          </ac:picMkLst>
        </pc:picChg>
        <pc:picChg chg="del">
          <ac:chgData name="Thomas Stensitzki" userId="75cafe6b-2f2a-469b-85c4-eec3b9c972ba" providerId="ADAL" clId="{04798C56-1619-44FF-99CC-951BCBEDA3B6}" dt="2021-10-16T11:31:52.271" v="3039" actId="478"/>
          <ac:picMkLst>
            <pc:docMk/>
            <pc:sldMk cId="89213568" sldId="535"/>
            <ac:picMk id="4" creationId="{34D5F48E-9275-4D51-B47D-8DB0BE183846}"/>
          </ac:picMkLst>
        </pc:picChg>
        <pc:picChg chg="del">
          <ac:chgData name="Thomas Stensitzki" userId="75cafe6b-2f2a-469b-85c4-eec3b9c972ba" providerId="ADAL" clId="{04798C56-1619-44FF-99CC-951BCBEDA3B6}" dt="2021-10-16T11:31:52.676" v="3040" actId="478"/>
          <ac:picMkLst>
            <pc:docMk/>
            <pc:sldMk cId="89213568" sldId="535"/>
            <ac:picMk id="9218" creationId="{F47B81C6-CB63-40EF-A313-E7716606F9F9}"/>
          </ac:picMkLst>
        </pc:picChg>
      </pc:sldChg>
      <pc:sldChg chg="addSp modSp add mod modClrScheme chgLayout">
        <pc:chgData name="Thomas Stensitzki" userId="75cafe6b-2f2a-469b-85c4-eec3b9c972ba" providerId="ADAL" clId="{04798C56-1619-44FF-99CC-951BCBEDA3B6}" dt="2021-10-16T11:44:08.289" v="3486" actId="20577"/>
        <pc:sldMkLst>
          <pc:docMk/>
          <pc:sldMk cId="3161842247" sldId="536"/>
        </pc:sldMkLst>
        <pc:spChg chg="mod ord">
          <ac:chgData name="Thomas Stensitzki" userId="75cafe6b-2f2a-469b-85c4-eec3b9c972ba" providerId="ADAL" clId="{04798C56-1619-44FF-99CC-951BCBEDA3B6}" dt="2021-10-16T11:40:00.345" v="3140" actId="700"/>
          <ac:spMkLst>
            <pc:docMk/>
            <pc:sldMk cId="3161842247" sldId="536"/>
            <ac:spMk id="2" creationId="{B8016162-B70C-4672-8C07-1762516DBD9A}"/>
          </ac:spMkLst>
        </pc:spChg>
        <pc:spChg chg="add mod ord">
          <ac:chgData name="Thomas Stensitzki" userId="75cafe6b-2f2a-469b-85c4-eec3b9c972ba" providerId="ADAL" clId="{04798C56-1619-44FF-99CC-951BCBEDA3B6}" dt="2021-10-16T11:44:08.289" v="3486" actId="20577"/>
          <ac:spMkLst>
            <pc:docMk/>
            <pc:sldMk cId="3161842247" sldId="536"/>
            <ac:spMk id="4" creationId="{4BE03C7F-5A9C-4420-BECB-1150EC706B50}"/>
          </ac:spMkLst>
        </pc:spChg>
        <pc:picChg chg="add mod">
          <ac:chgData name="Thomas Stensitzki" userId="75cafe6b-2f2a-469b-85c4-eec3b9c972ba" providerId="ADAL" clId="{04798C56-1619-44FF-99CC-951BCBEDA3B6}" dt="2021-10-16T11:43:00.019" v="3394" actId="1076"/>
          <ac:picMkLst>
            <pc:docMk/>
            <pc:sldMk cId="3161842247" sldId="536"/>
            <ac:picMk id="3" creationId="{585D2684-FF48-407A-9437-E3734865FDFE}"/>
          </ac:picMkLst>
        </pc:picChg>
      </pc:sldChg>
      <pc:sldChg chg="addSp modSp add mod modNotesTx">
        <pc:chgData name="Thomas Stensitzki" userId="75cafe6b-2f2a-469b-85c4-eec3b9c972ba" providerId="ADAL" clId="{04798C56-1619-44FF-99CC-951BCBEDA3B6}" dt="2021-10-16T11:45:48.736" v="3512" actId="1076"/>
        <pc:sldMkLst>
          <pc:docMk/>
          <pc:sldMk cId="273152899" sldId="537"/>
        </pc:sldMkLst>
        <pc:spChg chg="mod">
          <ac:chgData name="Thomas Stensitzki" userId="75cafe6b-2f2a-469b-85c4-eec3b9c972ba" providerId="ADAL" clId="{04798C56-1619-44FF-99CC-951BCBEDA3B6}" dt="2021-10-16T11:44:56.403" v="3489"/>
          <ac:spMkLst>
            <pc:docMk/>
            <pc:sldMk cId="273152899" sldId="537"/>
            <ac:spMk id="2" creationId="{B8016162-B70C-4672-8C07-1762516DBD9A}"/>
          </ac:spMkLst>
        </pc:spChg>
        <pc:picChg chg="add mod">
          <ac:chgData name="Thomas Stensitzki" userId="75cafe6b-2f2a-469b-85c4-eec3b9c972ba" providerId="ADAL" clId="{04798C56-1619-44FF-99CC-951BCBEDA3B6}" dt="2021-10-16T11:45:48.736" v="3512" actId="1076"/>
          <ac:picMkLst>
            <pc:docMk/>
            <pc:sldMk cId="273152899" sldId="537"/>
            <ac:picMk id="11266" creationId="{1CAA1F0D-AF5E-469F-BD6E-983D4ADF3CF5}"/>
          </ac:picMkLst>
        </pc:picChg>
        <pc:picChg chg="add mod">
          <ac:chgData name="Thomas Stensitzki" userId="75cafe6b-2f2a-469b-85c4-eec3b9c972ba" providerId="ADAL" clId="{04798C56-1619-44FF-99CC-951BCBEDA3B6}" dt="2021-10-16T11:45:46.299" v="3511" actId="1076"/>
          <ac:picMkLst>
            <pc:docMk/>
            <pc:sldMk cId="273152899" sldId="537"/>
            <ac:picMk id="11268" creationId="{1FFCE83E-C685-4E11-AF75-61C5AE51B2FC}"/>
          </ac:picMkLst>
        </pc:picChg>
      </pc:sldChg>
      <pc:sldChg chg="modSp add mod ord modNotesTx">
        <pc:chgData name="Thomas Stensitzki" userId="75cafe6b-2f2a-469b-85c4-eec3b9c972ba" providerId="ADAL" clId="{04798C56-1619-44FF-99CC-951BCBEDA3B6}" dt="2021-10-18T06:51:15.469" v="3578" actId="20577"/>
        <pc:sldMkLst>
          <pc:docMk/>
          <pc:sldMk cId="3101364963" sldId="538"/>
        </pc:sldMkLst>
        <pc:spChg chg="mod">
          <ac:chgData name="Thomas Stensitzki" userId="75cafe6b-2f2a-469b-85c4-eec3b9c972ba" providerId="ADAL" clId="{04798C56-1619-44FF-99CC-951BCBEDA3B6}" dt="2021-10-18T06:51:08.141" v="3555" actId="14100"/>
          <ac:spMkLst>
            <pc:docMk/>
            <pc:sldMk cId="3101364963" sldId="538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04798C56-1619-44FF-99CC-951BCBEDA3B6}" dt="2021-10-18T06:52:51.495" v="3715" actId="20577"/>
        <pc:sldMkLst>
          <pc:docMk/>
          <pc:sldMk cId="2457228316" sldId="539"/>
        </pc:sldMkLst>
        <pc:spChg chg="mod">
          <ac:chgData name="Thomas Stensitzki" userId="75cafe6b-2f2a-469b-85c4-eec3b9c972ba" providerId="ADAL" clId="{04798C56-1619-44FF-99CC-951BCBEDA3B6}" dt="2021-10-18T06:51:41.820" v="3614" actId="1035"/>
          <ac:spMkLst>
            <pc:docMk/>
            <pc:sldMk cId="2457228316" sldId="539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04798C56-1619-44FF-99CC-951BCBEDA3B6}" dt="2021-10-18T06:52:46.391" v="3714" actId="20577"/>
        <pc:sldMkLst>
          <pc:docMk/>
          <pc:sldMk cId="3084141999" sldId="540"/>
        </pc:sldMkLst>
        <pc:spChg chg="mod">
          <ac:chgData name="Thomas Stensitzki" userId="75cafe6b-2f2a-469b-85c4-eec3b9c972ba" providerId="ADAL" clId="{04798C56-1619-44FF-99CC-951BCBEDA3B6}" dt="2021-10-18T06:52:19.274" v="3658" actId="14100"/>
          <ac:spMkLst>
            <pc:docMk/>
            <pc:sldMk cId="3084141999" sldId="540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04798C56-1619-44FF-99CC-951BCBEDA3B6}" dt="2021-10-18T06:52:43.202" v="3713" actId="20577"/>
        <pc:sldMkLst>
          <pc:docMk/>
          <pc:sldMk cId="400379336" sldId="541"/>
        </pc:sldMkLst>
        <pc:spChg chg="mod">
          <ac:chgData name="Thomas Stensitzki" userId="75cafe6b-2f2a-469b-85c4-eec3b9c972ba" providerId="ADAL" clId="{04798C56-1619-44FF-99CC-951BCBEDA3B6}" dt="2021-10-18T06:52:36.004" v="3712" actId="1036"/>
          <ac:spMkLst>
            <pc:docMk/>
            <pc:sldMk cId="400379336" sldId="541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3:03.289" v="3751" actId="1035"/>
        <pc:sldMkLst>
          <pc:docMk/>
          <pc:sldMk cId="2825434786" sldId="542"/>
        </pc:sldMkLst>
        <pc:spChg chg="mod">
          <ac:chgData name="Thomas Stensitzki" userId="75cafe6b-2f2a-469b-85c4-eec3b9c972ba" providerId="ADAL" clId="{04798C56-1619-44FF-99CC-951BCBEDA3B6}" dt="2021-10-18T06:53:03.289" v="3751" actId="1035"/>
          <ac:spMkLst>
            <pc:docMk/>
            <pc:sldMk cId="2825434786" sldId="54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6:28.062" v="3832" actId="1036"/>
        <pc:sldMkLst>
          <pc:docMk/>
          <pc:sldMk cId="2440018585" sldId="543"/>
        </pc:sldMkLst>
        <pc:spChg chg="mod">
          <ac:chgData name="Thomas Stensitzki" userId="75cafe6b-2f2a-469b-85c4-eec3b9c972ba" providerId="ADAL" clId="{04798C56-1619-44FF-99CC-951BCBEDA3B6}" dt="2021-10-18T06:56:28.062" v="3832" actId="1036"/>
          <ac:spMkLst>
            <pc:docMk/>
            <pc:sldMk cId="2440018585" sldId="54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6:44.985" v="3870" actId="1036"/>
        <pc:sldMkLst>
          <pc:docMk/>
          <pc:sldMk cId="3405544507" sldId="544"/>
        </pc:sldMkLst>
        <pc:spChg chg="mod">
          <ac:chgData name="Thomas Stensitzki" userId="75cafe6b-2f2a-469b-85c4-eec3b9c972ba" providerId="ADAL" clId="{04798C56-1619-44FF-99CC-951BCBEDA3B6}" dt="2021-10-18T06:56:44.985" v="3870" actId="1036"/>
          <ac:spMkLst>
            <pc:docMk/>
            <pc:sldMk cId="3405544507" sldId="54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6:57.513" v="3891" actId="1035"/>
        <pc:sldMkLst>
          <pc:docMk/>
          <pc:sldMk cId="3435528560" sldId="545"/>
        </pc:sldMkLst>
        <pc:spChg chg="mod">
          <ac:chgData name="Thomas Stensitzki" userId="75cafe6b-2f2a-469b-85c4-eec3b9c972ba" providerId="ADAL" clId="{04798C56-1619-44FF-99CC-951BCBEDA3B6}" dt="2021-10-18T06:56:57.513" v="3891" actId="1035"/>
          <ac:spMkLst>
            <pc:docMk/>
            <pc:sldMk cId="3435528560" sldId="54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7:14.342" v="3927" actId="1035"/>
        <pc:sldMkLst>
          <pc:docMk/>
          <pc:sldMk cId="351288392" sldId="546"/>
        </pc:sldMkLst>
        <pc:spChg chg="mod">
          <ac:chgData name="Thomas Stensitzki" userId="75cafe6b-2f2a-469b-85c4-eec3b9c972ba" providerId="ADAL" clId="{04798C56-1619-44FF-99CC-951BCBEDA3B6}" dt="2021-10-18T06:57:14.342" v="3927" actId="1035"/>
          <ac:spMkLst>
            <pc:docMk/>
            <pc:sldMk cId="351288392" sldId="54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8:03.546" v="3954" actId="1035"/>
        <pc:sldMkLst>
          <pc:docMk/>
          <pc:sldMk cId="553914419" sldId="547"/>
        </pc:sldMkLst>
        <pc:spChg chg="mod">
          <ac:chgData name="Thomas Stensitzki" userId="75cafe6b-2f2a-469b-85c4-eec3b9c972ba" providerId="ADAL" clId="{04798C56-1619-44FF-99CC-951BCBEDA3B6}" dt="2021-10-18T06:58:03.546" v="3954" actId="1035"/>
          <ac:spMkLst>
            <pc:docMk/>
            <pc:sldMk cId="553914419" sldId="547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8:15.942" v="3992" actId="1036"/>
        <pc:sldMkLst>
          <pc:docMk/>
          <pc:sldMk cId="3814430672" sldId="548"/>
        </pc:sldMkLst>
        <pc:spChg chg="mod">
          <ac:chgData name="Thomas Stensitzki" userId="75cafe6b-2f2a-469b-85c4-eec3b9c972ba" providerId="ADAL" clId="{04798C56-1619-44FF-99CC-951BCBEDA3B6}" dt="2021-10-18T06:58:15.942" v="3992" actId="1036"/>
          <ac:spMkLst>
            <pc:docMk/>
            <pc:sldMk cId="3814430672" sldId="548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8:56.748" v="4024" actId="1076"/>
        <pc:sldMkLst>
          <pc:docMk/>
          <pc:sldMk cId="3585174972" sldId="549"/>
        </pc:sldMkLst>
        <pc:spChg chg="mod">
          <ac:chgData name="Thomas Stensitzki" userId="75cafe6b-2f2a-469b-85c4-eec3b9c972ba" providerId="ADAL" clId="{04798C56-1619-44FF-99CC-951BCBEDA3B6}" dt="2021-10-18T06:58:56.748" v="4024" actId="1076"/>
          <ac:spMkLst>
            <pc:docMk/>
            <pc:sldMk cId="3585174972" sldId="549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9:11.100" v="4027" actId="14100"/>
        <pc:sldMkLst>
          <pc:docMk/>
          <pc:sldMk cId="50830545" sldId="550"/>
        </pc:sldMkLst>
        <pc:spChg chg="mod">
          <ac:chgData name="Thomas Stensitzki" userId="75cafe6b-2f2a-469b-85c4-eec3b9c972ba" providerId="ADAL" clId="{04798C56-1619-44FF-99CC-951BCBEDA3B6}" dt="2021-10-18T06:59:11.100" v="4027" actId="14100"/>
          <ac:spMkLst>
            <pc:docMk/>
            <pc:sldMk cId="50830545" sldId="55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9:56.422" v="4061" actId="14100"/>
        <pc:sldMkLst>
          <pc:docMk/>
          <pc:sldMk cId="4020096464" sldId="551"/>
        </pc:sldMkLst>
        <pc:spChg chg="mod">
          <ac:chgData name="Thomas Stensitzki" userId="75cafe6b-2f2a-469b-85c4-eec3b9c972ba" providerId="ADAL" clId="{04798C56-1619-44FF-99CC-951BCBEDA3B6}" dt="2021-10-18T06:59:56.422" v="4061" actId="14100"/>
          <ac:spMkLst>
            <pc:docMk/>
            <pc:sldMk cId="4020096464" sldId="551"/>
            <ac:spMk id="2" creationId="{909DC09D-B9A6-4493-9A72-1CA7ECB1F5CA}"/>
          </ac:spMkLst>
        </pc:spChg>
      </pc:sldChg>
      <pc:sldChg chg="add ord">
        <pc:chgData name="Thomas Stensitzki" userId="75cafe6b-2f2a-469b-85c4-eec3b9c972ba" providerId="ADAL" clId="{04798C56-1619-44FF-99CC-951BCBEDA3B6}" dt="2021-10-18T06:59:43.415" v="4037"/>
        <pc:sldMkLst>
          <pc:docMk/>
          <pc:sldMk cId="2714743288" sldId="552"/>
        </pc:sldMkLst>
      </pc:sldChg>
      <pc:sldChg chg="modSp add mod">
        <pc:chgData name="Thomas Stensitzki" userId="75cafe6b-2f2a-469b-85c4-eec3b9c972ba" providerId="ADAL" clId="{04798C56-1619-44FF-99CC-951BCBEDA3B6}" dt="2021-10-18T07:00:34.488" v="4127" actId="14100"/>
        <pc:sldMkLst>
          <pc:docMk/>
          <pc:sldMk cId="941299666" sldId="553"/>
        </pc:sldMkLst>
        <pc:spChg chg="mod">
          <ac:chgData name="Thomas Stensitzki" userId="75cafe6b-2f2a-469b-85c4-eec3b9c972ba" providerId="ADAL" clId="{04798C56-1619-44FF-99CC-951BCBEDA3B6}" dt="2021-10-18T07:00:34.488" v="4127" actId="14100"/>
          <ac:spMkLst>
            <pc:docMk/>
            <pc:sldMk cId="941299666" sldId="55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1:16.434" v="4173" actId="1035"/>
        <pc:sldMkLst>
          <pc:docMk/>
          <pc:sldMk cId="2071923169" sldId="554"/>
        </pc:sldMkLst>
        <pc:spChg chg="mod">
          <ac:chgData name="Thomas Stensitzki" userId="75cafe6b-2f2a-469b-85c4-eec3b9c972ba" providerId="ADAL" clId="{04798C56-1619-44FF-99CC-951BCBEDA3B6}" dt="2021-10-18T07:01:16.434" v="4173" actId="1035"/>
          <ac:spMkLst>
            <pc:docMk/>
            <pc:sldMk cId="2071923169" sldId="55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1:53.554" v="4210" actId="1036"/>
        <pc:sldMkLst>
          <pc:docMk/>
          <pc:sldMk cId="1201850461" sldId="555"/>
        </pc:sldMkLst>
        <pc:spChg chg="mod">
          <ac:chgData name="Thomas Stensitzki" userId="75cafe6b-2f2a-469b-85c4-eec3b9c972ba" providerId="ADAL" clId="{04798C56-1619-44FF-99CC-951BCBEDA3B6}" dt="2021-10-18T07:01:53.554" v="4210" actId="1036"/>
          <ac:spMkLst>
            <pc:docMk/>
            <pc:sldMk cId="1201850461" sldId="555"/>
            <ac:spMk id="2" creationId="{909DC09D-B9A6-4493-9A72-1CA7ECB1F5CA}"/>
          </ac:spMkLst>
        </pc:spChg>
      </pc:sldChg>
      <pc:sldChg chg="add">
        <pc:chgData name="Thomas Stensitzki" userId="75cafe6b-2f2a-469b-85c4-eec3b9c972ba" providerId="ADAL" clId="{04798C56-1619-44FF-99CC-951BCBEDA3B6}" dt="2021-10-18T07:01:56.293" v="4211"/>
        <pc:sldMkLst>
          <pc:docMk/>
          <pc:sldMk cId="1634876817" sldId="556"/>
        </pc:sldMkLst>
      </pc:sldChg>
      <pc:sldChg chg="modSp add mod">
        <pc:chgData name="Thomas Stensitzki" userId="75cafe6b-2f2a-469b-85c4-eec3b9c972ba" providerId="ADAL" clId="{04798C56-1619-44FF-99CC-951BCBEDA3B6}" dt="2021-10-18T07:02:18.221" v="4260" actId="1035"/>
        <pc:sldMkLst>
          <pc:docMk/>
          <pc:sldMk cId="1953218065" sldId="557"/>
        </pc:sldMkLst>
        <pc:spChg chg="mod">
          <ac:chgData name="Thomas Stensitzki" userId="75cafe6b-2f2a-469b-85c4-eec3b9c972ba" providerId="ADAL" clId="{04798C56-1619-44FF-99CC-951BCBEDA3B6}" dt="2021-10-18T07:02:18.221" v="4260" actId="1035"/>
          <ac:spMkLst>
            <pc:docMk/>
            <pc:sldMk cId="1953218065" sldId="557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7:02:34.931" v="4294" actId="1036"/>
        <pc:sldMkLst>
          <pc:docMk/>
          <pc:sldMk cId="4180666764" sldId="558"/>
        </pc:sldMkLst>
        <pc:spChg chg="mod">
          <ac:chgData name="Thomas Stensitzki" userId="75cafe6b-2f2a-469b-85c4-eec3b9c972ba" providerId="ADAL" clId="{04798C56-1619-44FF-99CC-951BCBEDA3B6}" dt="2021-10-18T07:02:34.931" v="4294" actId="1036"/>
          <ac:spMkLst>
            <pc:docMk/>
            <pc:sldMk cId="4180666764" sldId="558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3:11.638" v="4326" actId="1036"/>
        <pc:sldMkLst>
          <pc:docMk/>
          <pc:sldMk cId="3051092088" sldId="559"/>
        </pc:sldMkLst>
        <pc:spChg chg="mod">
          <ac:chgData name="Thomas Stensitzki" userId="75cafe6b-2f2a-469b-85c4-eec3b9c972ba" providerId="ADAL" clId="{04798C56-1619-44FF-99CC-951BCBEDA3B6}" dt="2021-10-18T07:03:11.638" v="4326" actId="1036"/>
          <ac:spMkLst>
            <pc:docMk/>
            <pc:sldMk cId="3051092088" sldId="559"/>
            <ac:spMk id="2" creationId="{909DC09D-B9A6-4493-9A72-1CA7ECB1F5CA}"/>
          </ac:spMkLst>
        </pc:spChg>
      </pc:sldChg>
      <pc:sldChg chg="mod ord modShow">
        <pc:chgData name="Thomas Stensitzki" userId="75cafe6b-2f2a-469b-85c4-eec3b9c972ba" providerId="ADAL" clId="{04798C56-1619-44FF-99CC-951BCBEDA3B6}" dt="2021-10-21T13:33:51.755" v="5110" actId="729"/>
        <pc:sldMkLst>
          <pc:docMk/>
          <pc:sldMk cId="2791634409" sldId="560"/>
        </pc:sldMkLst>
      </pc:sldChg>
      <pc:sldChg chg="addSp delSp modSp add del mod">
        <pc:chgData name="Thomas Stensitzki" userId="75cafe6b-2f2a-469b-85c4-eec3b9c972ba" providerId="ADAL" clId="{04798C56-1619-44FF-99CC-951BCBEDA3B6}" dt="2021-10-21T13:33:32.121" v="5106" actId="47"/>
        <pc:sldMkLst>
          <pc:docMk/>
          <pc:sldMk cId="1728515471" sldId="561"/>
        </pc:sldMkLst>
        <pc:spChg chg="mod">
          <ac:chgData name="Thomas Stensitzki" userId="75cafe6b-2f2a-469b-85c4-eec3b9c972ba" providerId="ADAL" clId="{04798C56-1619-44FF-99CC-951BCBEDA3B6}" dt="2021-10-21T13:30:12.935" v="4830" actId="20577"/>
          <ac:spMkLst>
            <pc:docMk/>
            <pc:sldMk cId="1728515471" sldId="561"/>
            <ac:spMk id="2" creationId="{55B028BF-A9D0-4C57-86E7-6EE5916BE93B}"/>
          </ac:spMkLst>
        </pc:spChg>
        <pc:spChg chg="del">
          <ac:chgData name="Thomas Stensitzki" userId="75cafe6b-2f2a-469b-85c4-eec3b9c972ba" providerId="ADAL" clId="{04798C56-1619-44FF-99CC-951BCBEDA3B6}" dt="2021-10-21T13:30:01.997" v="4804" actId="3680"/>
          <ac:spMkLst>
            <pc:docMk/>
            <pc:sldMk cId="1728515471" sldId="561"/>
            <ac:spMk id="3" creationId="{21C24382-C9CB-4D3D-9C93-877D31F13E35}"/>
          </ac:spMkLst>
        </pc:spChg>
        <pc:graphicFrameChg chg="add mod ord modGraphic">
          <ac:chgData name="Thomas Stensitzki" userId="75cafe6b-2f2a-469b-85c4-eec3b9c972ba" providerId="ADAL" clId="{04798C56-1619-44FF-99CC-951BCBEDA3B6}" dt="2021-10-21T13:33:22.728" v="5104" actId="20577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9C2321-E3CF-4753-B8B8-7B52FC65FEAC}" type="doc">
      <dgm:prSet loTypeId="urn:microsoft.com/office/officeart/2005/8/layout/hierarchy6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de-DE"/>
        </a:p>
      </dgm:t>
    </dgm:pt>
    <dgm:pt modelId="{269A8A00-DED5-429A-BD85-B38F71D22B1A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1200" b="1" dirty="0"/>
            <a:t>User</a:t>
          </a:r>
        </a:p>
      </dgm:t>
    </dgm:pt>
    <dgm:pt modelId="{4493B712-623A-4849-8AA9-ABFA59E00E8F}" type="parTrans" cxnId="{1D89280C-9072-48A6-A4C0-CFF09AD09078}">
      <dgm:prSet/>
      <dgm:spPr/>
      <dgm:t>
        <a:bodyPr/>
        <a:lstStyle/>
        <a:p>
          <a:endParaRPr lang="de-DE"/>
        </a:p>
      </dgm:t>
    </dgm:pt>
    <dgm:pt modelId="{9F577052-5B66-4B4D-88A1-CA774D10E12B}" type="sibTrans" cxnId="{1D89280C-9072-48A6-A4C0-CFF09AD09078}">
      <dgm:prSet/>
      <dgm:spPr/>
      <dgm:t>
        <a:bodyPr/>
        <a:lstStyle/>
        <a:p>
          <a:endParaRPr lang="de-DE"/>
        </a:p>
      </dgm:t>
    </dgm:pt>
    <dgm:pt modelId="{75D1B08A-D4CE-4EAC-9E76-361DC5D31731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 anchor="t"/>
        <a:lstStyle/>
        <a:p>
          <a:r>
            <a:rPr lang="de-DE" sz="1200" b="1" dirty="0"/>
            <a:t>Member User</a:t>
          </a:r>
          <a:br>
            <a:rPr lang="de-DE" sz="1200" b="1" dirty="0"/>
          </a:br>
          <a:r>
            <a:rPr lang="de-DE" sz="900" dirty="0" err="1"/>
            <a:t>Emplyee</a:t>
          </a:r>
          <a:r>
            <a:rPr lang="de-DE" sz="900" dirty="0"/>
            <a:t>, Vendor, etc.</a:t>
          </a:r>
          <a:br>
            <a:rPr lang="de-DE" sz="900" dirty="0"/>
          </a:br>
          <a:r>
            <a:rPr lang="de-DE" sz="900" dirty="0"/>
            <a:t>on </a:t>
          </a:r>
          <a:r>
            <a:rPr lang="de-DE" sz="900" dirty="0" err="1"/>
            <a:t>org</a:t>
          </a:r>
          <a:r>
            <a:rPr lang="de-DE" sz="900" dirty="0"/>
            <a:t> </a:t>
          </a:r>
          <a:r>
            <a:rPr lang="de-DE" sz="900" dirty="0" err="1"/>
            <a:t>payroll</a:t>
          </a:r>
          <a:br>
            <a:rPr lang="de-DE" sz="900" dirty="0"/>
          </a:br>
          <a:r>
            <a:rPr lang="de-DE" sz="900" dirty="0" err="1"/>
            <a:t>UserType</a:t>
          </a:r>
          <a:r>
            <a:rPr lang="de-DE" sz="900" dirty="0"/>
            <a:t> = </a:t>
          </a:r>
          <a:r>
            <a:rPr lang="de-DE" sz="900" i="1" dirty="0"/>
            <a:t>Member</a:t>
          </a:r>
          <a:endParaRPr lang="de-DE" sz="900" dirty="0"/>
        </a:p>
      </dgm:t>
    </dgm:pt>
    <dgm:pt modelId="{FBF7FCF3-0A72-476F-AED8-F38AA8E371D6}" type="parTrans" cxnId="{E84890BF-AF4D-46AE-B459-0C73FE51904D}">
      <dgm:prSet/>
      <dgm:spPr/>
      <dgm:t>
        <a:bodyPr/>
        <a:lstStyle/>
        <a:p>
          <a:endParaRPr lang="de-DE"/>
        </a:p>
      </dgm:t>
    </dgm:pt>
    <dgm:pt modelId="{FDE7F970-BD24-43E8-9FAE-8BE5F4F20C0F}" type="sibTrans" cxnId="{E84890BF-AF4D-46AE-B459-0C73FE51904D}">
      <dgm:prSet/>
      <dgm:spPr/>
      <dgm:t>
        <a:bodyPr/>
        <a:lstStyle/>
        <a:p>
          <a:endParaRPr lang="de-DE"/>
        </a:p>
      </dgm:t>
    </dgm:pt>
    <dgm:pt modelId="{21B12F17-C99D-437A-9916-C50FFDBC3DE7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 anchor="t"/>
        <a:lstStyle/>
        <a:p>
          <a:r>
            <a:rPr lang="de-DE" sz="1000" dirty="0" err="1"/>
            <a:t>Homed</a:t>
          </a:r>
          <a:r>
            <a:rPr lang="de-DE" sz="1000" dirty="0"/>
            <a:t> in </a:t>
          </a:r>
          <a:br>
            <a:rPr lang="de-DE" sz="1000" dirty="0"/>
          </a:br>
          <a:r>
            <a:rPr lang="de-DE" sz="1000" b="0" dirty="0" err="1"/>
            <a:t>Org</a:t>
          </a:r>
          <a:r>
            <a:rPr lang="de-DE" sz="1000" b="0" dirty="0"/>
            <a:t> </a:t>
          </a:r>
          <a:r>
            <a:rPr lang="de-DE" sz="1000" b="0" dirty="0" err="1"/>
            <a:t>directory</a:t>
          </a:r>
          <a:endParaRPr lang="de-DE" sz="1000" b="0" dirty="0"/>
        </a:p>
        <a:p>
          <a:r>
            <a:rPr lang="de-DE" sz="1000" dirty="0"/>
            <a:t>traditional B2E </a:t>
          </a:r>
          <a:r>
            <a:rPr lang="de-DE" sz="1000" dirty="0" err="1"/>
            <a:t>scenario</a:t>
          </a:r>
          <a:endParaRPr lang="de-DE" sz="1000" dirty="0"/>
        </a:p>
      </dgm:t>
    </dgm:pt>
    <dgm:pt modelId="{54FCA658-BFE3-440E-89B9-A5D27855027C}" type="parTrans" cxnId="{2822B917-589A-4CF1-9C5B-6448BDDF822B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de-DE"/>
        </a:p>
      </dgm:t>
    </dgm:pt>
    <dgm:pt modelId="{C6890EF9-1BC0-4E4F-A4C9-203E53057E2B}" type="sibTrans" cxnId="{2822B917-589A-4CF1-9C5B-6448BDDF822B}">
      <dgm:prSet/>
      <dgm:spPr/>
      <dgm:t>
        <a:bodyPr/>
        <a:lstStyle/>
        <a:p>
          <a:endParaRPr lang="de-DE"/>
        </a:p>
      </dgm:t>
    </dgm:pt>
    <dgm:pt modelId="{88F77333-A7B1-417E-B9A7-9D02EA63F690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sz="1000" dirty="0"/>
            <a:t>Cloud-</a:t>
          </a:r>
          <a:r>
            <a:rPr lang="de-DE" sz="1000" dirty="0" err="1"/>
            <a:t>only</a:t>
          </a:r>
          <a:r>
            <a:rPr lang="de-DE" sz="1000" dirty="0"/>
            <a:t> </a:t>
          </a:r>
          <a:br>
            <a:rPr lang="de-DE" sz="1000" dirty="0"/>
          </a:br>
          <a:r>
            <a:rPr lang="de-DE" sz="1000" dirty="0" err="1"/>
            <a:t>accounts</a:t>
          </a:r>
          <a:endParaRPr lang="de-DE" sz="1000" dirty="0"/>
        </a:p>
      </dgm:t>
    </dgm:pt>
    <dgm:pt modelId="{88A6C9F2-2492-4B01-896A-A349869E237E}" type="parTrans" cxnId="{5B3C4E8C-23DF-4355-85DF-CEEE6428998C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de-DE"/>
        </a:p>
      </dgm:t>
    </dgm:pt>
    <dgm:pt modelId="{1CD343F1-C682-4ECE-8CB5-088718042F16}" type="sibTrans" cxnId="{5B3C4E8C-23DF-4355-85DF-CEEE6428998C}">
      <dgm:prSet/>
      <dgm:spPr/>
      <dgm:t>
        <a:bodyPr/>
        <a:lstStyle/>
        <a:p>
          <a:endParaRPr lang="de-DE"/>
        </a:p>
      </dgm:t>
    </dgm:pt>
    <dgm:pt modelId="{45182DB3-896A-482B-8366-69047966DB27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sz="1000" dirty="0" err="1"/>
            <a:t>Syncronized</a:t>
          </a:r>
          <a:r>
            <a:rPr lang="de-DE" sz="1000" dirty="0"/>
            <a:t> </a:t>
          </a:r>
          <a:br>
            <a:rPr lang="de-DE" sz="1000" dirty="0"/>
          </a:br>
          <a:r>
            <a:rPr lang="de-DE" sz="1000" dirty="0"/>
            <a:t>on-</a:t>
          </a:r>
          <a:r>
            <a:rPr lang="de-DE" sz="1000" dirty="0" err="1"/>
            <a:t>premises</a:t>
          </a:r>
          <a:r>
            <a:rPr lang="de-DE" sz="1000" dirty="0"/>
            <a:t> </a:t>
          </a:r>
          <a:r>
            <a:rPr lang="de-DE" sz="1000" dirty="0" err="1"/>
            <a:t>accounts</a:t>
          </a:r>
          <a:endParaRPr lang="de-DE" sz="1000" dirty="0"/>
        </a:p>
      </dgm:t>
    </dgm:pt>
    <dgm:pt modelId="{80567F92-F175-4E65-88B4-F5981ED0172B}" type="parTrans" cxnId="{AAA54F9D-7F5F-42F6-9E3E-C50A38E94F7F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de-DE"/>
        </a:p>
      </dgm:t>
    </dgm:pt>
    <dgm:pt modelId="{EF30E9EB-05AB-4025-A9A0-C606A63B57A9}" type="sibTrans" cxnId="{AAA54F9D-7F5F-42F6-9E3E-C50A38E94F7F}">
      <dgm:prSet/>
      <dgm:spPr/>
      <dgm:t>
        <a:bodyPr/>
        <a:lstStyle/>
        <a:p>
          <a:endParaRPr lang="de-DE"/>
        </a:p>
      </dgm:t>
    </dgm:pt>
    <dgm:pt modelId="{2A91617B-A112-4FF0-8F71-408B99AC7212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 anchor="t"/>
        <a:lstStyle/>
        <a:p>
          <a:r>
            <a:rPr lang="de-DE" sz="1000" dirty="0" err="1"/>
            <a:t>Homed</a:t>
          </a:r>
          <a:r>
            <a:rPr lang="de-DE" sz="1000" dirty="0"/>
            <a:t> in </a:t>
          </a:r>
          <a:br>
            <a:rPr lang="de-DE" sz="1000" dirty="0"/>
          </a:br>
          <a:r>
            <a:rPr lang="de-DE" sz="1000" b="0" dirty="0"/>
            <a:t>external </a:t>
          </a:r>
          <a:r>
            <a:rPr lang="de-DE" sz="1000" b="0" dirty="0" err="1"/>
            <a:t>directory</a:t>
          </a:r>
          <a:endParaRPr lang="de-DE" sz="1000" b="0" dirty="0"/>
        </a:p>
      </dgm:t>
    </dgm:pt>
    <dgm:pt modelId="{F0D365F5-422A-4A4D-8E30-8F8F83AF9B2B}" type="parTrans" cxnId="{0A8993A7-4934-41BB-927B-BF2CB0E8C1CB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de-DE"/>
        </a:p>
      </dgm:t>
    </dgm:pt>
    <dgm:pt modelId="{CFE2AE8C-1449-4F0D-9555-6E6E6DA81DDB}" type="sibTrans" cxnId="{0A8993A7-4934-41BB-927B-BF2CB0E8C1CB}">
      <dgm:prSet/>
      <dgm:spPr/>
      <dgm:t>
        <a:bodyPr/>
        <a:lstStyle/>
        <a:p>
          <a:endParaRPr lang="de-DE"/>
        </a:p>
      </dgm:t>
    </dgm:pt>
    <dgm:pt modelId="{B4280B5B-412F-48D6-BDC8-C163B3A07081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sz="1000" dirty="0"/>
            <a:t>External Azure AD</a:t>
          </a:r>
          <a:br>
            <a:rPr lang="de-DE" sz="1000" dirty="0"/>
          </a:br>
          <a:r>
            <a:rPr lang="de-DE" sz="1000" dirty="0"/>
            <a:t>(AAD B2B – </a:t>
          </a:r>
          <a:r>
            <a:rPr lang="de-DE" sz="1000" dirty="0" err="1"/>
            <a:t>invite</a:t>
          </a:r>
          <a:r>
            <a:rPr lang="de-DE" sz="1000" dirty="0"/>
            <a:t> </a:t>
          </a:r>
          <a:r>
            <a:rPr lang="de-DE" sz="1000" dirty="0" err="1"/>
            <a:t>as</a:t>
          </a:r>
          <a:r>
            <a:rPr lang="de-DE" sz="1000" dirty="0"/>
            <a:t> </a:t>
          </a:r>
          <a:r>
            <a:rPr lang="de-DE" sz="1000" dirty="0" err="1"/>
            <a:t>member</a:t>
          </a:r>
          <a:r>
            <a:rPr lang="de-DE" sz="1000" dirty="0"/>
            <a:t>)</a:t>
          </a:r>
        </a:p>
      </dgm:t>
    </dgm:pt>
    <dgm:pt modelId="{F3E15649-1D62-4593-BD1D-0223AA62F81B}" type="parTrans" cxnId="{17AA79B7-879C-4E01-A090-228FF69F939D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de-DE"/>
        </a:p>
      </dgm:t>
    </dgm:pt>
    <dgm:pt modelId="{E48460AB-7EBE-40AD-BF32-AC4C3BD62091}" type="sibTrans" cxnId="{17AA79B7-879C-4E01-A090-228FF69F939D}">
      <dgm:prSet/>
      <dgm:spPr/>
      <dgm:t>
        <a:bodyPr/>
        <a:lstStyle/>
        <a:p>
          <a:endParaRPr lang="de-DE"/>
        </a:p>
      </dgm:t>
    </dgm:pt>
    <dgm:pt modelId="{D277EAF8-C260-414C-938F-2BABE5CC7139}">
      <dgm:prSet phldrT="[Text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>
        <a:solidFill>
          <a:schemeClr val="accent1">
            <a:lumMod val="20000"/>
            <a:lumOff val="80000"/>
          </a:schemeClr>
        </a:solidFill>
        <a:ln>
          <a:prstDash val="dash"/>
        </a:ln>
      </dgm:spPr>
      <dgm:t>
        <a:bodyPr/>
        <a:lstStyle/>
        <a:p>
          <a:r>
            <a:rPr lang="de-DE" sz="1000" i="1" dirty="0">
              <a:solidFill>
                <a:schemeClr val="accent1">
                  <a:lumMod val="60000"/>
                  <a:lumOff val="40000"/>
                </a:schemeClr>
              </a:solidFill>
            </a:rPr>
            <a:t>Microsoft Account</a:t>
          </a:r>
        </a:p>
      </dgm:t>
    </dgm:pt>
    <dgm:pt modelId="{75314B36-EC0D-4127-B8AA-256FD9190675}" type="parTrans" cxnId="{0DDF77AD-9EC4-45E5-AC43-EAEFDB04EB70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de-DE"/>
        </a:p>
      </dgm:t>
    </dgm:pt>
    <dgm:pt modelId="{7AC1A92E-CBB3-4751-BCA1-0937E4618C8A}" type="sibTrans" cxnId="{0DDF77AD-9EC4-45E5-AC43-EAEFDB04EB70}">
      <dgm:prSet/>
      <dgm:spPr/>
      <dgm:t>
        <a:bodyPr/>
        <a:lstStyle/>
        <a:p>
          <a:endParaRPr lang="de-DE"/>
        </a:p>
      </dgm:t>
    </dgm:pt>
    <dgm:pt modelId="{838DF2BC-1D6C-42EF-AA35-E6335B88ACD8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 anchor="t"/>
        <a:lstStyle/>
        <a:p>
          <a:r>
            <a:rPr lang="de-DE" sz="1200" b="1" dirty="0"/>
            <a:t>Guest</a:t>
          </a:r>
          <a:br>
            <a:rPr lang="de-DE" sz="900" dirty="0"/>
          </a:br>
          <a:r>
            <a:rPr lang="de-DE" sz="900" dirty="0"/>
            <a:t>B2B User </a:t>
          </a:r>
          <a:br>
            <a:rPr lang="de-DE" sz="900" dirty="0"/>
          </a:br>
          <a:r>
            <a:rPr lang="de-DE" sz="900" dirty="0"/>
            <a:t>not on </a:t>
          </a:r>
          <a:r>
            <a:rPr lang="de-DE" sz="900" dirty="0" err="1"/>
            <a:t>org</a:t>
          </a:r>
          <a:r>
            <a:rPr lang="de-DE" sz="900" dirty="0"/>
            <a:t> </a:t>
          </a:r>
          <a:r>
            <a:rPr lang="de-DE" sz="900" dirty="0" err="1"/>
            <a:t>payroll</a:t>
          </a:r>
          <a:br>
            <a:rPr lang="de-DE" sz="900" dirty="0"/>
          </a:br>
          <a:r>
            <a:rPr lang="de-DE" sz="900" dirty="0" err="1"/>
            <a:t>UserType</a:t>
          </a:r>
          <a:r>
            <a:rPr lang="de-DE" sz="900" dirty="0"/>
            <a:t> = </a:t>
          </a:r>
          <a:r>
            <a:rPr lang="de-DE" sz="900" i="1" dirty="0"/>
            <a:t>Guest</a:t>
          </a:r>
          <a:endParaRPr lang="de-DE" sz="900" dirty="0"/>
        </a:p>
      </dgm:t>
    </dgm:pt>
    <dgm:pt modelId="{361D3E89-C622-48FF-8B02-96609BA71DBB}" type="parTrans" cxnId="{AEE9FA7E-F49B-460D-A83A-DE59DC7FE3E6}">
      <dgm:prSet/>
      <dgm:spPr/>
      <dgm:t>
        <a:bodyPr/>
        <a:lstStyle/>
        <a:p>
          <a:endParaRPr lang="de-DE"/>
        </a:p>
      </dgm:t>
    </dgm:pt>
    <dgm:pt modelId="{F546E7F4-8AC0-445D-86A7-381637AA7B4D}" type="sibTrans" cxnId="{AEE9FA7E-F49B-460D-A83A-DE59DC7FE3E6}">
      <dgm:prSet/>
      <dgm:spPr/>
      <dgm:t>
        <a:bodyPr/>
        <a:lstStyle/>
        <a:p>
          <a:endParaRPr lang="de-DE"/>
        </a:p>
      </dgm:t>
    </dgm:pt>
    <dgm:pt modelId="{7C708E7B-A0AC-4AFB-9020-33F67C264E4D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 anchor="t"/>
        <a:lstStyle/>
        <a:p>
          <a:r>
            <a:rPr lang="de-DE" sz="1000" dirty="0" err="1"/>
            <a:t>Homed</a:t>
          </a:r>
          <a:r>
            <a:rPr lang="de-DE" sz="1000" dirty="0"/>
            <a:t> in </a:t>
          </a:r>
          <a:r>
            <a:rPr lang="de-DE" sz="1000" dirty="0" err="1"/>
            <a:t>Org</a:t>
          </a:r>
          <a:r>
            <a:rPr lang="de-DE" sz="1000" dirty="0"/>
            <a:t> </a:t>
          </a:r>
          <a:r>
            <a:rPr lang="de-DE" sz="1000" dirty="0" err="1"/>
            <a:t>directory</a:t>
          </a:r>
          <a:br>
            <a:rPr lang="de-DE" sz="1000" dirty="0"/>
          </a:br>
          <a:br>
            <a:rPr lang="de-DE" sz="1000" dirty="0"/>
          </a:br>
          <a:r>
            <a:rPr lang="de-DE" sz="1000" dirty="0" err="1"/>
            <a:t>Additonal</a:t>
          </a:r>
          <a:r>
            <a:rPr lang="de-DE" sz="1000" dirty="0"/>
            <a:t> </a:t>
          </a:r>
          <a:r>
            <a:rPr lang="de-DE" sz="1000" dirty="0" err="1"/>
            <a:t>accounts</a:t>
          </a:r>
          <a:r>
            <a:rPr lang="de-DE" sz="1000" dirty="0"/>
            <a:t> </a:t>
          </a:r>
          <a:r>
            <a:rPr lang="de-DE" sz="1000" dirty="0" err="1"/>
            <a:t>for</a:t>
          </a:r>
          <a:r>
            <a:rPr lang="de-DE" sz="1000" dirty="0"/>
            <a:t> </a:t>
          </a:r>
          <a:r>
            <a:rPr lang="de-DE" sz="1000" dirty="0" err="1"/>
            <a:t>partners</a:t>
          </a:r>
          <a:endParaRPr lang="de-DE" sz="1000" dirty="0"/>
        </a:p>
      </dgm:t>
    </dgm:pt>
    <dgm:pt modelId="{0AE4C8B2-6559-486F-97CC-A075305019E0}" type="parTrans" cxnId="{FF20463B-FE27-49B0-B1CF-34E5C9944652}">
      <dgm:prSet/>
      <dgm:spPr/>
      <dgm:t>
        <a:bodyPr/>
        <a:lstStyle/>
        <a:p>
          <a:endParaRPr lang="de-DE"/>
        </a:p>
      </dgm:t>
    </dgm:pt>
    <dgm:pt modelId="{0DED9509-D0DB-457B-B888-631CCB45CE1A}" type="sibTrans" cxnId="{FF20463B-FE27-49B0-B1CF-34E5C9944652}">
      <dgm:prSet/>
      <dgm:spPr/>
      <dgm:t>
        <a:bodyPr/>
        <a:lstStyle/>
        <a:p>
          <a:endParaRPr lang="de-DE"/>
        </a:p>
      </dgm:t>
    </dgm:pt>
    <dgm:pt modelId="{297448FB-5A6D-404F-B4D1-C6E445AD5791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sz="1000" dirty="0"/>
            <a:t>Cloud-</a:t>
          </a:r>
          <a:r>
            <a:rPr lang="de-DE" sz="1000" dirty="0" err="1"/>
            <a:t>Only</a:t>
          </a:r>
          <a:r>
            <a:rPr lang="de-DE" sz="1000" dirty="0"/>
            <a:t> </a:t>
          </a:r>
          <a:r>
            <a:rPr lang="de-DE" sz="1000" dirty="0" err="1"/>
            <a:t>accounts</a:t>
          </a:r>
          <a:endParaRPr lang="de-DE" sz="1000" dirty="0"/>
        </a:p>
      </dgm:t>
    </dgm:pt>
    <dgm:pt modelId="{6693DDDE-1C58-4C02-986B-21B108687A00}" type="parTrans" cxnId="{02F84315-BC61-4115-BE59-770990F0676C}">
      <dgm:prSet/>
      <dgm:spPr/>
      <dgm:t>
        <a:bodyPr/>
        <a:lstStyle/>
        <a:p>
          <a:endParaRPr lang="de-DE"/>
        </a:p>
      </dgm:t>
    </dgm:pt>
    <dgm:pt modelId="{96485B30-2F6B-458F-B8D0-BD771BD6D08D}" type="sibTrans" cxnId="{02F84315-BC61-4115-BE59-770990F0676C}">
      <dgm:prSet/>
      <dgm:spPr/>
      <dgm:t>
        <a:bodyPr/>
        <a:lstStyle/>
        <a:p>
          <a:endParaRPr lang="de-DE"/>
        </a:p>
      </dgm:t>
    </dgm:pt>
    <dgm:pt modelId="{42F86522-BAE1-4F5A-BC95-2477EC56CFA0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sz="1000" dirty="0" err="1"/>
            <a:t>Syncronized</a:t>
          </a:r>
          <a:r>
            <a:rPr lang="de-DE" sz="1000" dirty="0"/>
            <a:t> on-</a:t>
          </a:r>
          <a:r>
            <a:rPr lang="de-DE" sz="1000" dirty="0" err="1"/>
            <a:t>premises</a:t>
          </a:r>
          <a:r>
            <a:rPr lang="de-DE" sz="1000" dirty="0"/>
            <a:t> </a:t>
          </a:r>
          <a:r>
            <a:rPr lang="de-DE" sz="1000" dirty="0" err="1"/>
            <a:t>accounts</a:t>
          </a:r>
          <a:endParaRPr lang="de-DE" sz="1000" dirty="0"/>
        </a:p>
      </dgm:t>
    </dgm:pt>
    <dgm:pt modelId="{4B23F9A7-22EA-4AE4-8918-D9802B8A7179}" type="parTrans" cxnId="{A410800C-714D-4500-A9EE-6542C608C366}">
      <dgm:prSet/>
      <dgm:spPr/>
      <dgm:t>
        <a:bodyPr/>
        <a:lstStyle/>
        <a:p>
          <a:endParaRPr lang="de-DE"/>
        </a:p>
      </dgm:t>
    </dgm:pt>
    <dgm:pt modelId="{67D4065D-0A66-44EA-B99C-0C30311FFD5B}" type="sibTrans" cxnId="{A410800C-714D-4500-A9EE-6542C608C366}">
      <dgm:prSet/>
      <dgm:spPr/>
      <dgm:t>
        <a:bodyPr/>
        <a:lstStyle/>
        <a:p>
          <a:endParaRPr lang="de-DE"/>
        </a:p>
      </dgm:t>
    </dgm:pt>
    <dgm:pt modelId="{B6A952F7-2237-4B62-9D0B-FFD3603C08EC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 anchor="t"/>
        <a:lstStyle/>
        <a:p>
          <a:r>
            <a:rPr lang="de-DE" sz="1000" dirty="0" err="1"/>
            <a:t>Homed</a:t>
          </a:r>
          <a:r>
            <a:rPr lang="de-DE" sz="1000" dirty="0"/>
            <a:t> in </a:t>
          </a:r>
          <a:br>
            <a:rPr lang="de-DE" sz="1000" dirty="0"/>
          </a:br>
          <a:r>
            <a:rPr lang="de-DE" sz="1000" b="0" dirty="0"/>
            <a:t>external</a:t>
          </a:r>
          <a:r>
            <a:rPr lang="de-DE" sz="1000" dirty="0"/>
            <a:t> </a:t>
          </a:r>
          <a:r>
            <a:rPr lang="de-DE" sz="1000" dirty="0" err="1"/>
            <a:t>directory</a:t>
          </a:r>
          <a:br>
            <a:rPr lang="de-DE" sz="1000" dirty="0"/>
          </a:br>
          <a:br>
            <a:rPr lang="de-DE" sz="1000" dirty="0"/>
          </a:br>
          <a:r>
            <a:rPr lang="de-DE" sz="1000" dirty="0"/>
            <a:t>Default B2B </a:t>
          </a:r>
          <a:r>
            <a:rPr lang="de-DE" sz="1000" dirty="0" err="1"/>
            <a:t>model</a:t>
          </a:r>
          <a:endParaRPr lang="de-DE" sz="1000" dirty="0"/>
        </a:p>
      </dgm:t>
    </dgm:pt>
    <dgm:pt modelId="{827BD555-A99F-403D-A002-62A2D5C685F7}" type="parTrans" cxnId="{B63EED7D-6E5D-41BB-A490-E0F92024CBF9}">
      <dgm:prSet/>
      <dgm:spPr/>
      <dgm:t>
        <a:bodyPr/>
        <a:lstStyle/>
        <a:p>
          <a:endParaRPr lang="de-DE"/>
        </a:p>
      </dgm:t>
    </dgm:pt>
    <dgm:pt modelId="{3F04F319-637B-4EFF-A447-581472572275}" type="sibTrans" cxnId="{B63EED7D-6E5D-41BB-A490-E0F92024CBF9}">
      <dgm:prSet/>
      <dgm:spPr/>
      <dgm:t>
        <a:bodyPr/>
        <a:lstStyle/>
        <a:p>
          <a:endParaRPr lang="de-DE"/>
        </a:p>
      </dgm:t>
    </dgm:pt>
    <dgm:pt modelId="{F2BB689A-D196-426C-9DAA-E7D9A1255AF9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sz="1000" dirty="0"/>
            <a:t>External Azure AD</a:t>
          </a:r>
        </a:p>
      </dgm:t>
    </dgm:pt>
    <dgm:pt modelId="{82E9C94F-2ECF-4F25-839A-62EDD9AE6E06}" type="parTrans" cxnId="{D4EC642D-ACA3-4431-AF4D-65F0A83BC468}">
      <dgm:prSet/>
      <dgm:spPr/>
      <dgm:t>
        <a:bodyPr/>
        <a:lstStyle/>
        <a:p>
          <a:endParaRPr lang="de-DE"/>
        </a:p>
      </dgm:t>
    </dgm:pt>
    <dgm:pt modelId="{EC8A115D-9DD5-435B-A096-BE2F8923790A}" type="sibTrans" cxnId="{D4EC642D-ACA3-4431-AF4D-65F0A83BC468}">
      <dgm:prSet/>
      <dgm:spPr/>
      <dgm:t>
        <a:bodyPr/>
        <a:lstStyle/>
        <a:p>
          <a:endParaRPr lang="de-DE"/>
        </a:p>
      </dgm:t>
    </dgm:pt>
    <dgm:pt modelId="{4D315A9F-CD58-4B2D-BF69-3372E1028253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sz="1000" dirty="0"/>
            <a:t>Microsoft Account</a:t>
          </a:r>
        </a:p>
      </dgm:t>
    </dgm:pt>
    <dgm:pt modelId="{73DE62F4-EDB9-45B2-B1FD-7490C03FC152}" type="parTrans" cxnId="{1312D206-9AF1-4A14-87A2-588CD2446D2A}">
      <dgm:prSet/>
      <dgm:spPr/>
      <dgm:t>
        <a:bodyPr/>
        <a:lstStyle/>
        <a:p>
          <a:endParaRPr lang="de-DE"/>
        </a:p>
      </dgm:t>
    </dgm:pt>
    <dgm:pt modelId="{BB6DF8F4-B290-4279-9550-D4E939813BE9}" type="sibTrans" cxnId="{1312D206-9AF1-4A14-87A2-588CD2446D2A}">
      <dgm:prSet/>
      <dgm:spPr/>
      <dgm:t>
        <a:bodyPr/>
        <a:lstStyle/>
        <a:p>
          <a:endParaRPr lang="de-DE"/>
        </a:p>
      </dgm:t>
    </dgm:pt>
    <dgm:pt modelId="{DD562B74-8ABE-43F1-8124-7609C903A7D2}" type="pres">
      <dgm:prSet presAssocID="{949C2321-E3CF-4753-B8B8-7B52FC65FEAC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5FF463DB-B424-4ED8-B18D-E8BD1B1C3922}" type="pres">
      <dgm:prSet presAssocID="{949C2321-E3CF-4753-B8B8-7B52FC65FEAC}" presName="hierFlow" presStyleCnt="0"/>
      <dgm:spPr/>
    </dgm:pt>
    <dgm:pt modelId="{8B687428-868D-4284-87CA-93799D424D3F}" type="pres">
      <dgm:prSet presAssocID="{949C2321-E3CF-4753-B8B8-7B52FC65FEAC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8E2F7BB-372B-4974-8CFA-C4EF0BF35F54}" type="pres">
      <dgm:prSet presAssocID="{269A8A00-DED5-429A-BD85-B38F71D22B1A}" presName="Name14" presStyleCnt="0"/>
      <dgm:spPr/>
    </dgm:pt>
    <dgm:pt modelId="{9850FB86-62CC-4607-9699-7D5426CB2E8E}" type="pres">
      <dgm:prSet presAssocID="{269A8A00-DED5-429A-BD85-B38F71D22B1A}" presName="level1Shape" presStyleLbl="node0" presStyleIdx="0" presStyleCnt="1" custScaleX="219418" custScaleY="63325">
        <dgm:presLayoutVars>
          <dgm:chPref val="3"/>
        </dgm:presLayoutVars>
      </dgm:prSet>
      <dgm:spPr>
        <a:prstGeom prst="roundRect">
          <a:avLst/>
        </a:prstGeom>
      </dgm:spPr>
    </dgm:pt>
    <dgm:pt modelId="{905965CE-EE65-4B15-B5D7-1BF70D1E24AC}" type="pres">
      <dgm:prSet presAssocID="{269A8A00-DED5-429A-BD85-B38F71D22B1A}" presName="hierChild2" presStyleCnt="0"/>
      <dgm:spPr/>
    </dgm:pt>
    <dgm:pt modelId="{554782E4-0D81-4C2B-B020-C6AE68CCCF9E}" type="pres">
      <dgm:prSet presAssocID="{FBF7FCF3-0A72-476F-AED8-F38AA8E371D6}" presName="Name19" presStyleLbl="parChTrans1D2" presStyleIdx="0" presStyleCnt="2"/>
      <dgm:spPr/>
    </dgm:pt>
    <dgm:pt modelId="{6D8310B7-F79F-4446-B910-65955BEF54C0}" type="pres">
      <dgm:prSet presAssocID="{75D1B08A-D4CE-4EAC-9E76-361DC5D31731}" presName="Name21" presStyleCnt="0"/>
      <dgm:spPr/>
    </dgm:pt>
    <dgm:pt modelId="{8948B248-ABF1-4B9E-93C8-166845CBAF2B}" type="pres">
      <dgm:prSet presAssocID="{75D1B08A-D4CE-4EAC-9E76-361DC5D31731}" presName="level2Shape" presStyleLbl="node2" presStyleIdx="0" presStyleCnt="2" custScaleX="139984"/>
      <dgm:spPr/>
    </dgm:pt>
    <dgm:pt modelId="{EB8B05DB-713D-4DDB-95C1-83FEEF59C46B}" type="pres">
      <dgm:prSet presAssocID="{75D1B08A-D4CE-4EAC-9E76-361DC5D31731}" presName="hierChild3" presStyleCnt="0"/>
      <dgm:spPr/>
    </dgm:pt>
    <dgm:pt modelId="{9D43499D-4B10-4B65-929D-8B3408445964}" type="pres">
      <dgm:prSet presAssocID="{54FCA658-BFE3-440E-89B9-A5D27855027C}" presName="Name19" presStyleLbl="parChTrans1D3" presStyleIdx="0" presStyleCnt="4"/>
      <dgm:spPr/>
    </dgm:pt>
    <dgm:pt modelId="{6DA070DF-611F-4E9E-9536-4CFC0787757E}" type="pres">
      <dgm:prSet presAssocID="{21B12F17-C99D-437A-9916-C50FFDBC3DE7}" presName="Name21" presStyleCnt="0"/>
      <dgm:spPr/>
    </dgm:pt>
    <dgm:pt modelId="{C4E4E30F-2ADB-487F-9E20-4156B0D56191}" type="pres">
      <dgm:prSet presAssocID="{21B12F17-C99D-437A-9916-C50FFDBC3DE7}" presName="level2Shape" presStyleLbl="node3" presStyleIdx="0" presStyleCnt="4" custScaleX="111351"/>
      <dgm:spPr/>
    </dgm:pt>
    <dgm:pt modelId="{BEF60673-0704-463B-B18A-F35C562EC09E}" type="pres">
      <dgm:prSet presAssocID="{21B12F17-C99D-437A-9916-C50FFDBC3DE7}" presName="hierChild3" presStyleCnt="0"/>
      <dgm:spPr/>
    </dgm:pt>
    <dgm:pt modelId="{B0695505-AD04-4686-BC5B-BC5A918AB0A6}" type="pres">
      <dgm:prSet presAssocID="{88A6C9F2-2492-4B01-896A-A349869E237E}" presName="Name19" presStyleLbl="parChTrans1D4" presStyleIdx="0" presStyleCnt="8"/>
      <dgm:spPr/>
    </dgm:pt>
    <dgm:pt modelId="{58FBF29B-D2CC-45BA-A9B2-CA7E67132F06}" type="pres">
      <dgm:prSet presAssocID="{88F77333-A7B1-417E-B9A7-9D02EA63F690}" presName="Name21" presStyleCnt="0"/>
      <dgm:spPr/>
    </dgm:pt>
    <dgm:pt modelId="{48346350-0048-4A00-A9BC-20C1125A77A1}" type="pres">
      <dgm:prSet presAssocID="{88F77333-A7B1-417E-B9A7-9D02EA63F690}" presName="level2Shape" presStyleLbl="node4" presStyleIdx="0" presStyleCnt="8"/>
      <dgm:spPr/>
    </dgm:pt>
    <dgm:pt modelId="{B66C1207-D859-4197-8548-0853B344C068}" type="pres">
      <dgm:prSet presAssocID="{88F77333-A7B1-417E-B9A7-9D02EA63F690}" presName="hierChild3" presStyleCnt="0"/>
      <dgm:spPr/>
    </dgm:pt>
    <dgm:pt modelId="{5FFA7940-BBF4-4071-95EE-A5C66E3BC498}" type="pres">
      <dgm:prSet presAssocID="{80567F92-F175-4E65-88B4-F5981ED0172B}" presName="Name19" presStyleLbl="parChTrans1D4" presStyleIdx="1" presStyleCnt="8"/>
      <dgm:spPr/>
    </dgm:pt>
    <dgm:pt modelId="{D9D223E3-B3BC-41CD-B651-0FA53FB53F8B}" type="pres">
      <dgm:prSet presAssocID="{45182DB3-896A-482B-8366-69047966DB27}" presName="Name21" presStyleCnt="0"/>
      <dgm:spPr/>
    </dgm:pt>
    <dgm:pt modelId="{A9440175-C7D4-429F-848C-F0234E57F6F6}" type="pres">
      <dgm:prSet presAssocID="{45182DB3-896A-482B-8366-69047966DB27}" presName="level2Shape" presStyleLbl="node4" presStyleIdx="1" presStyleCnt="8"/>
      <dgm:spPr/>
    </dgm:pt>
    <dgm:pt modelId="{8A1EE617-A296-4BA0-AAE9-450B512DC1E2}" type="pres">
      <dgm:prSet presAssocID="{45182DB3-896A-482B-8366-69047966DB27}" presName="hierChild3" presStyleCnt="0"/>
      <dgm:spPr/>
    </dgm:pt>
    <dgm:pt modelId="{59D38E96-DAF4-4198-B0C0-E2E779A3A73F}" type="pres">
      <dgm:prSet presAssocID="{F0D365F5-422A-4A4D-8E30-8F8F83AF9B2B}" presName="Name19" presStyleLbl="parChTrans1D3" presStyleIdx="1" presStyleCnt="4"/>
      <dgm:spPr/>
    </dgm:pt>
    <dgm:pt modelId="{55C23259-ACA7-4971-97FC-505284F6BFEB}" type="pres">
      <dgm:prSet presAssocID="{2A91617B-A112-4FF0-8F71-408B99AC7212}" presName="Name21" presStyleCnt="0"/>
      <dgm:spPr/>
    </dgm:pt>
    <dgm:pt modelId="{0F1CCFAD-78F4-4334-B212-D94117AAE074}" type="pres">
      <dgm:prSet presAssocID="{2A91617B-A112-4FF0-8F71-408B99AC7212}" presName="level2Shape" presStyleLbl="node3" presStyleIdx="1" presStyleCnt="4" custScaleX="111351"/>
      <dgm:spPr/>
    </dgm:pt>
    <dgm:pt modelId="{FF2F62AB-679F-4147-BB87-915A1BAA0AD6}" type="pres">
      <dgm:prSet presAssocID="{2A91617B-A112-4FF0-8F71-408B99AC7212}" presName="hierChild3" presStyleCnt="0"/>
      <dgm:spPr/>
    </dgm:pt>
    <dgm:pt modelId="{24C0C5DE-452A-4155-A504-5A1BD51B6591}" type="pres">
      <dgm:prSet presAssocID="{F3E15649-1D62-4593-BD1D-0223AA62F81B}" presName="Name19" presStyleLbl="parChTrans1D4" presStyleIdx="2" presStyleCnt="8"/>
      <dgm:spPr/>
    </dgm:pt>
    <dgm:pt modelId="{AF58345A-7B1F-4304-84CD-7EDB0633BD26}" type="pres">
      <dgm:prSet presAssocID="{B4280B5B-412F-48D6-BDC8-C163B3A07081}" presName="Name21" presStyleCnt="0"/>
      <dgm:spPr/>
    </dgm:pt>
    <dgm:pt modelId="{07E5368F-FB3A-4FE9-8A02-4C6A0C2B27FC}" type="pres">
      <dgm:prSet presAssocID="{B4280B5B-412F-48D6-BDC8-C163B3A07081}" presName="level2Shape" presStyleLbl="node4" presStyleIdx="2" presStyleCnt="8"/>
      <dgm:spPr/>
    </dgm:pt>
    <dgm:pt modelId="{00FBC49E-18EE-4F72-BBCA-0D0F59664117}" type="pres">
      <dgm:prSet presAssocID="{B4280B5B-412F-48D6-BDC8-C163B3A07081}" presName="hierChild3" presStyleCnt="0"/>
      <dgm:spPr/>
    </dgm:pt>
    <dgm:pt modelId="{83BA5596-A51E-4802-8D6C-11BFEB4695A5}" type="pres">
      <dgm:prSet presAssocID="{75314B36-EC0D-4127-B8AA-256FD9190675}" presName="Name19" presStyleLbl="parChTrans1D4" presStyleIdx="3" presStyleCnt="8"/>
      <dgm:spPr/>
    </dgm:pt>
    <dgm:pt modelId="{9E288DCB-5BA4-41BD-BE3E-90FC1125C287}" type="pres">
      <dgm:prSet presAssocID="{D277EAF8-C260-414C-938F-2BABE5CC7139}" presName="Name21" presStyleCnt="0"/>
      <dgm:spPr/>
    </dgm:pt>
    <dgm:pt modelId="{038E6B7E-A423-41B8-874F-FEDD2301230D}" type="pres">
      <dgm:prSet presAssocID="{D277EAF8-C260-414C-938F-2BABE5CC7139}" presName="level2Shape" presStyleLbl="node4" presStyleIdx="3" presStyleCnt="8"/>
      <dgm:spPr/>
    </dgm:pt>
    <dgm:pt modelId="{7B98EEBC-C06B-41F1-8A15-99E771EB2580}" type="pres">
      <dgm:prSet presAssocID="{D277EAF8-C260-414C-938F-2BABE5CC7139}" presName="hierChild3" presStyleCnt="0"/>
      <dgm:spPr/>
    </dgm:pt>
    <dgm:pt modelId="{5F713DBE-3587-4C63-9D7C-A693958731BA}" type="pres">
      <dgm:prSet presAssocID="{361D3E89-C622-48FF-8B02-96609BA71DBB}" presName="Name19" presStyleLbl="parChTrans1D2" presStyleIdx="1" presStyleCnt="2"/>
      <dgm:spPr/>
    </dgm:pt>
    <dgm:pt modelId="{BBC9C483-20F6-47B4-8029-049D8F281DD7}" type="pres">
      <dgm:prSet presAssocID="{838DF2BC-1D6C-42EF-AA35-E6335B88ACD8}" presName="Name21" presStyleCnt="0"/>
      <dgm:spPr/>
    </dgm:pt>
    <dgm:pt modelId="{F320B938-AB1C-40D7-8187-C7B4C154C139}" type="pres">
      <dgm:prSet presAssocID="{838DF2BC-1D6C-42EF-AA35-E6335B88ACD8}" presName="level2Shape" presStyleLbl="node2" presStyleIdx="1" presStyleCnt="2" custScaleX="139984"/>
      <dgm:spPr/>
    </dgm:pt>
    <dgm:pt modelId="{3C65AC25-3925-4A07-9787-4FBEEF82A447}" type="pres">
      <dgm:prSet presAssocID="{838DF2BC-1D6C-42EF-AA35-E6335B88ACD8}" presName="hierChild3" presStyleCnt="0"/>
      <dgm:spPr/>
    </dgm:pt>
    <dgm:pt modelId="{A255A8C7-E8CD-4B3E-86AF-E5E728A2E756}" type="pres">
      <dgm:prSet presAssocID="{0AE4C8B2-6559-486F-97CC-A075305019E0}" presName="Name19" presStyleLbl="parChTrans1D3" presStyleIdx="2" presStyleCnt="4"/>
      <dgm:spPr/>
    </dgm:pt>
    <dgm:pt modelId="{2E83D48E-688B-472C-BD0F-D40B15D4A73E}" type="pres">
      <dgm:prSet presAssocID="{7C708E7B-A0AC-4AFB-9020-33F67C264E4D}" presName="Name21" presStyleCnt="0"/>
      <dgm:spPr/>
    </dgm:pt>
    <dgm:pt modelId="{5078ED18-A5FF-4FDF-87F0-06FA5C6C9476}" type="pres">
      <dgm:prSet presAssocID="{7C708E7B-A0AC-4AFB-9020-33F67C264E4D}" presName="level2Shape" presStyleLbl="node3" presStyleIdx="2" presStyleCnt="4" custScaleX="111351"/>
      <dgm:spPr/>
    </dgm:pt>
    <dgm:pt modelId="{8695D250-16A7-4BC7-99D5-67F9561BF742}" type="pres">
      <dgm:prSet presAssocID="{7C708E7B-A0AC-4AFB-9020-33F67C264E4D}" presName="hierChild3" presStyleCnt="0"/>
      <dgm:spPr/>
    </dgm:pt>
    <dgm:pt modelId="{48350E0A-B73A-4C98-BD5D-345557F9D4FC}" type="pres">
      <dgm:prSet presAssocID="{6693DDDE-1C58-4C02-986B-21B108687A00}" presName="Name19" presStyleLbl="parChTrans1D4" presStyleIdx="4" presStyleCnt="8"/>
      <dgm:spPr/>
    </dgm:pt>
    <dgm:pt modelId="{3142EACA-F368-404A-97E4-CE419FE6012C}" type="pres">
      <dgm:prSet presAssocID="{297448FB-5A6D-404F-B4D1-C6E445AD5791}" presName="Name21" presStyleCnt="0"/>
      <dgm:spPr/>
    </dgm:pt>
    <dgm:pt modelId="{C9F83EEF-BB70-498D-B04B-90E0D61C7190}" type="pres">
      <dgm:prSet presAssocID="{297448FB-5A6D-404F-B4D1-C6E445AD5791}" presName="level2Shape" presStyleLbl="node4" presStyleIdx="4" presStyleCnt="8"/>
      <dgm:spPr/>
    </dgm:pt>
    <dgm:pt modelId="{8FEF97A2-AF61-4A2C-A3CC-539294036291}" type="pres">
      <dgm:prSet presAssocID="{297448FB-5A6D-404F-B4D1-C6E445AD5791}" presName="hierChild3" presStyleCnt="0"/>
      <dgm:spPr/>
    </dgm:pt>
    <dgm:pt modelId="{122A729E-534B-4089-A994-FA3B997DEF58}" type="pres">
      <dgm:prSet presAssocID="{4B23F9A7-22EA-4AE4-8918-D9802B8A7179}" presName="Name19" presStyleLbl="parChTrans1D4" presStyleIdx="5" presStyleCnt="8"/>
      <dgm:spPr/>
    </dgm:pt>
    <dgm:pt modelId="{AA411313-F274-44DA-9A96-6A2AB45D4715}" type="pres">
      <dgm:prSet presAssocID="{42F86522-BAE1-4F5A-BC95-2477EC56CFA0}" presName="Name21" presStyleCnt="0"/>
      <dgm:spPr/>
    </dgm:pt>
    <dgm:pt modelId="{FD7F9A63-6EA1-4755-9E96-C0FFCA2A2111}" type="pres">
      <dgm:prSet presAssocID="{42F86522-BAE1-4F5A-BC95-2477EC56CFA0}" presName="level2Shape" presStyleLbl="node4" presStyleIdx="5" presStyleCnt="8"/>
      <dgm:spPr/>
    </dgm:pt>
    <dgm:pt modelId="{5BC457C6-31A0-4C1C-B87F-94B85B544F19}" type="pres">
      <dgm:prSet presAssocID="{42F86522-BAE1-4F5A-BC95-2477EC56CFA0}" presName="hierChild3" presStyleCnt="0"/>
      <dgm:spPr/>
    </dgm:pt>
    <dgm:pt modelId="{6150A370-E7F3-456E-AC5A-D071DAC8B148}" type="pres">
      <dgm:prSet presAssocID="{827BD555-A99F-403D-A002-62A2D5C685F7}" presName="Name19" presStyleLbl="parChTrans1D3" presStyleIdx="3" presStyleCnt="4"/>
      <dgm:spPr/>
    </dgm:pt>
    <dgm:pt modelId="{65E169D9-6B8D-4BFA-BB3C-5CC827D7C921}" type="pres">
      <dgm:prSet presAssocID="{B6A952F7-2237-4B62-9D0B-FFD3603C08EC}" presName="Name21" presStyleCnt="0"/>
      <dgm:spPr/>
    </dgm:pt>
    <dgm:pt modelId="{BB54A5A9-2C94-4C6E-B9AC-62BA838838CE}" type="pres">
      <dgm:prSet presAssocID="{B6A952F7-2237-4B62-9D0B-FFD3603C08EC}" presName="level2Shape" presStyleLbl="node3" presStyleIdx="3" presStyleCnt="4" custScaleX="111351"/>
      <dgm:spPr/>
    </dgm:pt>
    <dgm:pt modelId="{61E0584A-903B-467A-8427-88800CDE4339}" type="pres">
      <dgm:prSet presAssocID="{B6A952F7-2237-4B62-9D0B-FFD3603C08EC}" presName="hierChild3" presStyleCnt="0"/>
      <dgm:spPr/>
    </dgm:pt>
    <dgm:pt modelId="{45E5D0B3-6078-4034-BD71-03A8A0AF4948}" type="pres">
      <dgm:prSet presAssocID="{82E9C94F-2ECF-4F25-839A-62EDD9AE6E06}" presName="Name19" presStyleLbl="parChTrans1D4" presStyleIdx="6" presStyleCnt="8"/>
      <dgm:spPr/>
    </dgm:pt>
    <dgm:pt modelId="{8ED57060-F6AF-4C2E-86DA-DF7176D7F1FB}" type="pres">
      <dgm:prSet presAssocID="{F2BB689A-D196-426C-9DAA-E7D9A1255AF9}" presName="Name21" presStyleCnt="0"/>
      <dgm:spPr/>
    </dgm:pt>
    <dgm:pt modelId="{A4C1D56D-E72B-4870-A231-ACA14A088E8D}" type="pres">
      <dgm:prSet presAssocID="{F2BB689A-D196-426C-9DAA-E7D9A1255AF9}" presName="level2Shape" presStyleLbl="node4" presStyleIdx="6" presStyleCnt="8"/>
      <dgm:spPr/>
    </dgm:pt>
    <dgm:pt modelId="{F211C7DB-11D6-4991-8E74-BC24BFB8293A}" type="pres">
      <dgm:prSet presAssocID="{F2BB689A-D196-426C-9DAA-E7D9A1255AF9}" presName="hierChild3" presStyleCnt="0"/>
      <dgm:spPr/>
    </dgm:pt>
    <dgm:pt modelId="{BA4B5DE2-0D5E-4E0F-BAF7-25DA7863AC48}" type="pres">
      <dgm:prSet presAssocID="{73DE62F4-EDB9-45B2-B1FD-7490C03FC152}" presName="Name19" presStyleLbl="parChTrans1D4" presStyleIdx="7" presStyleCnt="8"/>
      <dgm:spPr/>
    </dgm:pt>
    <dgm:pt modelId="{D3A54D44-7778-4475-8B73-253157CD22DE}" type="pres">
      <dgm:prSet presAssocID="{4D315A9F-CD58-4B2D-BF69-3372E1028253}" presName="Name21" presStyleCnt="0"/>
      <dgm:spPr/>
    </dgm:pt>
    <dgm:pt modelId="{431D21AB-3E5C-4229-A167-F738A8D1BEF2}" type="pres">
      <dgm:prSet presAssocID="{4D315A9F-CD58-4B2D-BF69-3372E1028253}" presName="level2Shape" presStyleLbl="node4" presStyleIdx="7" presStyleCnt="8"/>
      <dgm:spPr/>
    </dgm:pt>
    <dgm:pt modelId="{76FBA0B5-47D3-4169-BE1D-532B747AC9DC}" type="pres">
      <dgm:prSet presAssocID="{4D315A9F-CD58-4B2D-BF69-3372E1028253}" presName="hierChild3" presStyleCnt="0"/>
      <dgm:spPr/>
    </dgm:pt>
    <dgm:pt modelId="{1A98B88B-DFC4-49EC-A5C7-B3000A6B1191}" type="pres">
      <dgm:prSet presAssocID="{949C2321-E3CF-4753-B8B8-7B52FC65FEAC}" presName="bgShapesFlow" presStyleCnt="0"/>
      <dgm:spPr/>
    </dgm:pt>
  </dgm:ptLst>
  <dgm:cxnLst>
    <dgm:cxn modelId="{1312D206-9AF1-4A14-87A2-588CD2446D2A}" srcId="{B6A952F7-2237-4B62-9D0B-FFD3603C08EC}" destId="{4D315A9F-CD58-4B2D-BF69-3372E1028253}" srcOrd="1" destOrd="0" parTransId="{73DE62F4-EDB9-45B2-B1FD-7490C03FC152}" sibTransId="{BB6DF8F4-B290-4279-9550-D4E939813BE9}"/>
    <dgm:cxn modelId="{E29F9F07-2B3F-41D8-B7E8-CD59CBA74184}" type="presOf" srcId="{4D315A9F-CD58-4B2D-BF69-3372E1028253}" destId="{431D21AB-3E5C-4229-A167-F738A8D1BEF2}" srcOrd="0" destOrd="0" presId="urn:microsoft.com/office/officeart/2005/8/layout/hierarchy6"/>
    <dgm:cxn modelId="{41AE230A-F812-41A6-93D1-CE61419E3199}" type="presOf" srcId="{F3E15649-1D62-4593-BD1D-0223AA62F81B}" destId="{24C0C5DE-452A-4155-A504-5A1BD51B6591}" srcOrd="0" destOrd="0" presId="urn:microsoft.com/office/officeart/2005/8/layout/hierarchy6"/>
    <dgm:cxn modelId="{1D89280C-9072-48A6-A4C0-CFF09AD09078}" srcId="{949C2321-E3CF-4753-B8B8-7B52FC65FEAC}" destId="{269A8A00-DED5-429A-BD85-B38F71D22B1A}" srcOrd="0" destOrd="0" parTransId="{4493B712-623A-4849-8AA9-ABFA59E00E8F}" sibTransId="{9F577052-5B66-4B4D-88A1-CA774D10E12B}"/>
    <dgm:cxn modelId="{A410800C-714D-4500-A9EE-6542C608C366}" srcId="{7C708E7B-A0AC-4AFB-9020-33F67C264E4D}" destId="{42F86522-BAE1-4F5A-BC95-2477EC56CFA0}" srcOrd="1" destOrd="0" parTransId="{4B23F9A7-22EA-4AE4-8918-D9802B8A7179}" sibTransId="{67D4065D-0A66-44EA-B99C-0C30311FFD5B}"/>
    <dgm:cxn modelId="{02F84315-BC61-4115-BE59-770990F0676C}" srcId="{7C708E7B-A0AC-4AFB-9020-33F67C264E4D}" destId="{297448FB-5A6D-404F-B4D1-C6E445AD5791}" srcOrd="0" destOrd="0" parTransId="{6693DDDE-1C58-4C02-986B-21B108687A00}" sibTransId="{96485B30-2F6B-458F-B8D0-BD771BD6D08D}"/>
    <dgm:cxn modelId="{2822B917-589A-4CF1-9C5B-6448BDDF822B}" srcId="{75D1B08A-D4CE-4EAC-9E76-361DC5D31731}" destId="{21B12F17-C99D-437A-9916-C50FFDBC3DE7}" srcOrd="0" destOrd="0" parTransId="{54FCA658-BFE3-440E-89B9-A5D27855027C}" sibTransId="{C6890EF9-1BC0-4E4F-A4C9-203E53057E2B}"/>
    <dgm:cxn modelId="{D4EC642D-ACA3-4431-AF4D-65F0A83BC468}" srcId="{B6A952F7-2237-4B62-9D0B-FFD3603C08EC}" destId="{F2BB689A-D196-426C-9DAA-E7D9A1255AF9}" srcOrd="0" destOrd="0" parTransId="{82E9C94F-2ECF-4F25-839A-62EDD9AE6E06}" sibTransId="{EC8A115D-9DD5-435B-A096-BE2F8923790A}"/>
    <dgm:cxn modelId="{E33B802D-6A35-4901-B524-E1BDC316C7A5}" type="presOf" srcId="{7C708E7B-A0AC-4AFB-9020-33F67C264E4D}" destId="{5078ED18-A5FF-4FDF-87F0-06FA5C6C9476}" srcOrd="0" destOrd="0" presId="urn:microsoft.com/office/officeart/2005/8/layout/hierarchy6"/>
    <dgm:cxn modelId="{36659C33-4957-44CB-804C-F1D14B7E0DD5}" type="presOf" srcId="{949C2321-E3CF-4753-B8B8-7B52FC65FEAC}" destId="{DD562B74-8ABE-43F1-8124-7609C903A7D2}" srcOrd="0" destOrd="0" presId="urn:microsoft.com/office/officeart/2005/8/layout/hierarchy6"/>
    <dgm:cxn modelId="{D7F34E35-C755-4D51-B075-195CB6F530C7}" type="presOf" srcId="{80567F92-F175-4E65-88B4-F5981ED0172B}" destId="{5FFA7940-BBF4-4071-95EE-A5C66E3BC498}" srcOrd="0" destOrd="0" presId="urn:microsoft.com/office/officeart/2005/8/layout/hierarchy6"/>
    <dgm:cxn modelId="{5C603B38-C3D9-4C72-904B-5C19559D951D}" type="presOf" srcId="{297448FB-5A6D-404F-B4D1-C6E445AD5791}" destId="{C9F83EEF-BB70-498D-B04B-90E0D61C7190}" srcOrd="0" destOrd="0" presId="urn:microsoft.com/office/officeart/2005/8/layout/hierarchy6"/>
    <dgm:cxn modelId="{FF20463B-FE27-49B0-B1CF-34E5C9944652}" srcId="{838DF2BC-1D6C-42EF-AA35-E6335B88ACD8}" destId="{7C708E7B-A0AC-4AFB-9020-33F67C264E4D}" srcOrd="0" destOrd="0" parTransId="{0AE4C8B2-6559-486F-97CC-A075305019E0}" sibTransId="{0DED9509-D0DB-457B-B888-631CCB45CE1A}"/>
    <dgm:cxn modelId="{0409BD5B-E50C-45E7-86BE-273106B81EC1}" type="presOf" srcId="{2A91617B-A112-4FF0-8F71-408B99AC7212}" destId="{0F1CCFAD-78F4-4334-B212-D94117AAE074}" srcOrd="0" destOrd="0" presId="urn:microsoft.com/office/officeart/2005/8/layout/hierarchy6"/>
    <dgm:cxn modelId="{984E7A60-57FF-4EBE-92DA-70143C71BB7F}" type="presOf" srcId="{FBF7FCF3-0A72-476F-AED8-F38AA8E371D6}" destId="{554782E4-0D81-4C2B-B020-C6AE68CCCF9E}" srcOrd="0" destOrd="0" presId="urn:microsoft.com/office/officeart/2005/8/layout/hierarchy6"/>
    <dgm:cxn modelId="{BAB03F64-81FF-4F5F-ACB5-86C79BB2D395}" type="presOf" srcId="{6693DDDE-1C58-4C02-986B-21B108687A00}" destId="{48350E0A-B73A-4C98-BD5D-345557F9D4FC}" srcOrd="0" destOrd="0" presId="urn:microsoft.com/office/officeart/2005/8/layout/hierarchy6"/>
    <dgm:cxn modelId="{8B439465-4DA4-4590-9DF8-99A38B7164D6}" type="presOf" srcId="{269A8A00-DED5-429A-BD85-B38F71D22B1A}" destId="{9850FB86-62CC-4607-9699-7D5426CB2E8E}" srcOrd="0" destOrd="0" presId="urn:microsoft.com/office/officeart/2005/8/layout/hierarchy6"/>
    <dgm:cxn modelId="{0195C36C-C873-4C8E-AEF4-4BF54671CB26}" type="presOf" srcId="{361D3E89-C622-48FF-8B02-96609BA71DBB}" destId="{5F713DBE-3587-4C63-9D7C-A693958731BA}" srcOrd="0" destOrd="0" presId="urn:microsoft.com/office/officeart/2005/8/layout/hierarchy6"/>
    <dgm:cxn modelId="{290D1B77-8AA8-4D95-8714-19462D31284F}" type="presOf" srcId="{42F86522-BAE1-4F5A-BC95-2477EC56CFA0}" destId="{FD7F9A63-6EA1-4755-9E96-C0FFCA2A2111}" srcOrd="0" destOrd="0" presId="urn:microsoft.com/office/officeart/2005/8/layout/hierarchy6"/>
    <dgm:cxn modelId="{B63EED7D-6E5D-41BB-A490-E0F92024CBF9}" srcId="{838DF2BC-1D6C-42EF-AA35-E6335B88ACD8}" destId="{B6A952F7-2237-4B62-9D0B-FFD3603C08EC}" srcOrd="1" destOrd="0" parTransId="{827BD555-A99F-403D-A002-62A2D5C685F7}" sibTransId="{3F04F319-637B-4EFF-A447-581472572275}"/>
    <dgm:cxn modelId="{AEE9FA7E-F49B-460D-A83A-DE59DC7FE3E6}" srcId="{269A8A00-DED5-429A-BD85-B38F71D22B1A}" destId="{838DF2BC-1D6C-42EF-AA35-E6335B88ACD8}" srcOrd="1" destOrd="0" parTransId="{361D3E89-C622-48FF-8B02-96609BA71DBB}" sibTransId="{F546E7F4-8AC0-445D-86A7-381637AA7B4D}"/>
    <dgm:cxn modelId="{D536AA8A-6411-4194-88D4-FCB70BEE577E}" type="presOf" srcId="{F2BB689A-D196-426C-9DAA-E7D9A1255AF9}" destId="{A4C1D56D-E72B-4870-A231-ACA14A088E8D}" srcOrd="0" destOrd="0" presId="urn:microsoft.com/office/officeart/2005/8/layout/hierarchy6"/>
    <dgm:cxn modelId="{5B3C4E8C-23DF-4355-85DF-CEEE6428998C}" srcId="{21B12F17-C99D-437A-9916-C50FFDBC3DE7}" destId="{88F77333-A7B1-417E-B9A7-9D02EA63F690}" srcOrd="0" destOrd="0" parTransId="{88A6C9F2-2492-4B01-896A-A349869E237E}" sibTransId="{1CD343F1-C682-4ECE-8CB5-088718042F16}"/>
    <dgm:cxn modelId="{AAA54F9D-7F5F-42F6-9E3E-C50A38E94F7F}" srcId="{21B12F17-C99D-437A-9916-C50FFDBC3DE7}" destId="{45182DB3-896A-482B-8366-69047966DB27}" srcOrd="1" destOrd="0" parTransId="{80567F92-F175-4E65-88B4-F5981ED0172B}" sibTransId="{EF30E9EB-05AB-4025-A9A0-C606A63B57A9}"/>
    <dgm:cxn modelId="{839222A0-9CD2-4AAD-A08B-1E48F2887ADD}" type="presOf" srcId="{45182DB3-896A-482B-8366-69047966DB27}" destId="{A9440175-C7D4-429F-848C-F0234E57F6F6}" srcOrd="0" destOrd="0" presId="urn:microsoft.com/office/officeart/2005/8/layout/hierarchy6"/>
    <dgm:cxn modelId="{D0FAE8A1-2B8E-4EB6-837C-60B3CC40BD7C}" type="presOf" srcId="{82E9C94F-2ECF-4F25-839A-62EDD9AE6E06}" destId="{45E5D0B3-6078-4034-BD71-03A8A0AF4948}" srcOrd="0" destOrd="0" presId="urn:microsoft.com/office/officeart/2005/8/layout/hierarchy6"/>
    <dgm:cxn modelId="{B90BC5A2-E06C-4DAD-A214-2D4D7ACD007C}" type="presOf" srcId="{75314B36-EC0D-4127-B8AA-256FD9190675}" destId="{83BA5596-A51E-4802-8D6C-11BFEB4695A5}" srcOrd="0" destOrd="0" presId="urn:microsoft.com/office/officeart/2005/8/layout/hierarchy6"/>
    <dgm:cxn modelId="{0A8993A7-4934-41BB-927B-BF2CB0E8C1CB}" srcId="{75D1B08A-D4CE-4EAC-9E76-361DC5D31731}" destId="{2A91617B-A112-4FF0-8F71-408B99AC7212}" srcOrd="1" destOrd="0" parTransId="{F0D365F5-422A-4A4D-8E30-8F8F83AF9B2B}" sibTransId="{CFE2AE8C-1449-4F0D-9555-6E6E6DA81DDB}"/>
    <dgm:cxn modelId="{EF115AA8-35A2-426D-808D-409A0ED77F6E}" type="presOf" srcId="{4B23F9A7-22EA-4AE4-8918-D9802B8A7179}" destId="{122A729E-534B-4089-A994-FA3B997DEF58}" srcOrd="0" destOrd="0" presId="urn:microsoft.com/office/officeart/2005/8/layout/hierarchy6"/>
    <dgm:cxn modelId="{0DDF77AD-9EC4-45E5-AC43-EAEFDB04EB70}" srcId="{2A91617B-A112-4FF0-8F71-408B99AC7212}" destId="{D277EAF8-C260-414C-938F-2BABE5CC7139}" srcOrd="1" destOrd="0" parTransId="{75314B36-EC0D-4127-B8AA-256FD9190675}" sibTransId="{7AC1A92E-CBB3-4751-BCA1-0937E4618C8A}"/>
    <dgm:cxn modelId="{17AA79B7-879C-4E01-A090-228FF69F939D}" srcId="{2A91617B-A112-4FF0-8F71-408B99AC7212}" destId="{B4280B5B-412F-48D6-BDC8-C163B3A07081}" srcOrd="0" destOrd="0" parTransId="{F3E15649-1D62-4593-BD1D-0223AA62F81B}" sibTransId="{E48460AB-7EBE-40AD-BF32-AC4C3BD62091}"/>
    <dgm:cxn modelId="{54A7F6B9-C56E-4D9B-8C01-25E604B8A2B9}" type="presOf" srcId="{88F77333-A7B1-417E-B9A7-9D02EA63F690}" destId="{48346350-0048-4A00-A9BC-20C1125A77A1}" srcOrd="0" destOrd="0" presId="urn:microsoft.com/office/officeart/2005/8/layout/hierarchy6"/>
    <dgm:cxn modelId="{5C8EA9BC-C9F2-427F-986F-B8FD839230D8}" type="presOf" srcId="{B4280B5B-412F-48D6-BDC8-C163B3A07081}" destId="{07E5368F-FB3A-4FE9-8A02-4C6A0C2B27FC}" srcOrd="0" destOrd="0" presId="urn:microsoft.com/office/officeart/2005/8/layout/hierarchy6"/>
    <dgm:cxn modelId="{E84890BF-AF4D-46AE-B459-0C73FE51904D}" srcId="{269A8A00-DED5-429A-BD85-B38F71D22B1A}" destId="{75D1B08A-D4CE-4EAC-9E76-361DC5D31731}" srcOrd="0" destOrd="0" parTransId="{FBF7FCF3-0A72-476F-AED8-F38AA8E371D6}" sibTransId="{FDE7F970-BD24-43E8-9FAE-8BE5F4F20C0F}"/>
    <dgm:cxn modelId="{8F7A01C2-D54C-4C07-96CE-2C953E39A45B}" type="presOf" srcId="{827BD555-A99F-403D-A002-62A2D5C685F7}" destId="{6150A370-E7F3-456E-AC5A-D071DAC8B148}" srcOrd="0" destOrd="0" presId="urn:microsoft.com/office/officeart/2005/8/layout/hierarchy6"/>
    <dgm:cxn modelId="{9F58CFD0-AE38-4FB7-95BA-70B078B11221}" type="presOf" srcId="{54FCA658-BFE3-440E-89B9-A5D27855027C}" destId="{9D43499D-4B10-4B65-929D-8B3408445964}" srcOrd="0" destOrd="0" presId="urn:microsoft.com/office/officeart/2005/8/layout/hierarchy6"/>
    <dgm:cxn modelId="{BDEA75D2-653A-4E79-9F81-4B26E0EC0E66}" type="presOf" srcId="{88A6C9F2-2492-4B01-896A-A349869E237E}" destId="{B0695505-AD04-4686-BC5B-BC5A918AB0A6}" srcOrd="0" destOrd="0" presId="urn:microsoft.com/office/officeart/2005/8/layout/hierarchy6"/>
    <dgm:cxn modelId="{60F8F0E6-0438-4EDC-86EE-F5E9F2E09B41}" type="presOf" srcId="{B6A952F7-2237-4B62-9D0B-FFD3603C08EC}" destId="{BB54A5A9-2C94-4C6E-B9AC-62BA838838CE}" srcOrd="0" destOrd="0" presId="urn:microsoft.com/office/officeart/2005/8/layout/hierarchy6"/>
    <dgm:cxn modelId="{F0C81CEA-CD6C-4566-A631-50C1C8F30A5B}" type="presOf" srcId="{D277EAF8-C260-414C-938F-2BABE5CC7139}" destId="{038E6B7E-A423-41B8-874F-FEDD2301230D}" srcOrd="0" destOrd="0" presId="urn:microsoft.com/office/officeart/2005/8/layout/hierarchy6"/>
    <dgm:cxn modelId="{FE901CEB-CA1B-4D85-99C0-86C4FB5C33E5}" type="presOf" srcId="{0AE4C8B2-6559-486F-97CC-A075305019E0}" destId="{A255A8C7-E8CD-4B3E-86AF-E5E728A2E756}" srcOrd="0" destOrd="0" presId="urn:microsoft.com/office/officeart/2005/8/layout/hierarchy6"/>
    <dgm:cxn modelId="{A12503F0-8702-4C73-868D-18B10D1E6119}" type="presOf" srcId="{75D1B08A-D4CE-4EAC-9E76-361DC5D31731}" destId="{8948B248-ABF1-4B9E-93C8-166845CBAF2B}" srcOrd="0" destOrd="0" presId="urn:microsoft.com/office/officeart/2005/8/layout/hierarchy6"/>
    <dgm:cxn modelId="{B61860F6-F0DA-4EE2-8172-A3597FB9F43A}" type="presOf" srcId="{838DF2BC-1D6C-42EF-AA35-E6335B88ACD8}" destId="{F320B938-AB1C-40D7-8187-C7B4C154C139}" srcOrd="0" destOrd="0" presId="urn:microsoft.com/office/officeart/2005/8/layout/hierarchy6"/>
    <dgm:cxn modelId="{E6FD74F7-E65C-40FA-9B61-732168CD7958}" type="presOf" srcId="{73DE62F4-EDB9-45B2-B1FD-7490C03FC152}" destId="{BA4B5DE2-0D5E-4E0F-BAF7-25DA7863AC48}" srcOrd="0" destOrd="0" presId="urn:microsoft.com/office/officeart/2005/8/layout/hierarchy6"/>
    <dgm:cxn modelId="{7104F5F7-6600-488E-B599-0C5C042A91E1}" type="presOf" srcId="{21B12F17-C99D-437A-9916-C50FFDBC3DE7}" destId="{C4E4E30F-2ADB-487F-9E20-4156B0D56191}" srcOrd="0" destOrd="0" presId="urn:microsoft.com/office/officeart/2005/8/layout/hierarchy6"/>
    <dgm:cxn modelId="{CAAC4CFC-87E8-4F0C-BE39-813A7E608649}" type="presOf" srcId="{F0D365F5-422A-4A4D-8E30-8F8F83AF9B2B}" destId="{59D38E96-DAF4-4198-B0C0-E2E779A3A73F}" srcOrd="0" destOrd="0" presId="urn:microsoft.com/office/officeart/2005/8/layout/hierarchy6"/>
    <dgm:cxn modelId="{E0EBA551-C3B2-40C0-9E96-35364C327E55}" type="presParOf" srcId="{DD562B74-8ABE-43F1-8124-7609C903A7D2}" destId="{5FF463DB-B424-4ED8-B18D-E8BD1B1C3922}" srcOrd="0" destOrd="0" presId="urn:microsoft.com/office/officeart/2005/8/layout/hierarchy6"/>
    <dgm:cxn modelId="{E0A02A8C-9679-4525-BE00-224912533F32}" type="presParOf" srcId="{5FF463DB-B424-4ED8-B18D-E8BD1B1C3922}" destId="{8B687428-868D-4284-87CA-93799D424D3F}" srcOrd="0" destOrd="0" presId="urn:microsoft.com/office/officeart/2005/8/layout/hierarchy6"/>
    <dgm:cxn modelId="{E357C056-9D56-4F1F-B481-B840A0D2FA5F}" type="presParOf" srcId="{8B687428-868D-4284-87CA-93799D424D3F}" destId="{98E2F7BB-372B-4974-8CFA-C4EF0BF35F54}" srcOrd="0" destOrd="0" presId="urn:microsoft.com/office/officeart/2005/8/layout/hierarchy6"/>
    <dgm:cxn modelId="{6C1AEB50-A7AB-4C46-A77D-22FB60C50ED8}" type="presParOf" srcId="{98E2F7BB-372B-4974-8CFA-C4EF0BF35F54}" destId="{9850FB86-62CC-4607-9699-7D5426CB2E8E}" srcOrd="0" destOrd="0" presId="urn:microsoft.com/office/officeart/2005/8/layout/hierarchy6"/>
    <dgm:cxn modelId="{9F3508D9-1C67-4764-9EE7-3C5C13809571}" type="presParOf" srcId="{98E2F7BB-372B-4974-8CFA-C4EF0BF35F54}" destId="{905965CE-EE65-4B15-B5D7-1BF70D1E24AC}" srcOrd="1" destOrd="0" presId="urn:microsoft.com/office/officeart/2005/8/layout/hierarchy6"/>
    <dgm:cxn modelId="{E4EE3FDE-ABB5-4303-BCE4-808107EA6E90}" type="presParOf" srcId="{905965CE-EE65-4B15-B5D7-1BF70D1E24AC}" destId="{554782E4-0D81-4C2B-B020-C6AE68CCCF9E}" srcOrd="0" destOrd="0" presId="urn:microsoft.com/office/officeart/2005/8/layout/hierarchy6"/>
    <dgm:cxn modelId="{D07774E1-A7F9-46E5-A9BE-BC297327A3FF}" type="presParOf" srcId="{905965CE-EE65-4B15-B5D7-1BF70D1E24AC}" destId="{6D8310B7-F79F-4446-B910-65955BEF54C0}" srcOrd="1" destOrd="0" presId="urn:microsoft.com/office/officeart/2005/8/layout/hierarchy6"/>
    <dgm:cxn modelId="{98FBA074-32CF-42CE-BD97-2F8D64A9BE34}" type="presParOf" srcId="{6D8310B7-F79F-4446-B910-65955BEF54C0}" destId="{8948B248-ABF1-4B9E-93C8-166845CBAF2B}" srcOrd="0" destOrd="0" presId="urn:microsoft.com/office/officeart/2005/8/layout/hierarchy6"/>
    <dgm:cxn modelId="{CA4F986C-ED87-4833-BD59-CA2F9723B0CA}" type="presParOf" srcId="{6D8310B7-F79F-4446-B910-65955BEF54C0}" destId="{EB8B05DB-713D-4DDB-95C1-83FEEF59C46B}" srcOrd="1" destOrd="0" presId="urn:microsoft.com/office/officeart/2005/8/layout/hierarchy6"/>
    <dgm:cxn modelId="{F05F9628-33CD-48AF-830E-86E8B9EA6B43}" type="presParOf" srcId="{EB8B05DB-713D-4DDB-95C1-83FEEF59C46B}" destId="{9D43499D-4B10-4B65-929D-8B3408445964}" srcOrd="0" destOrd="0" presId="urn:microsoft.com/office/officeart/2005/8/layout/hierarchy6"/>
    <dgm:cxn modelId="{C20C622F-DF58-47AB-A27C-E7F68E298D49}" type="presParOf" srcId="{EB8B05DB-713D-4DDB-95C1-83FEEF59C46B}" destId="{6DA070DF-611F-4E9E-9536-4CFC0787757E}" srcOrd="1" destOrd="0" presId="urn:microsoft.com/office/officeart/2005/8/layout/hierarchy6"/>
    <dgm:cxn modelId="{E9555067-4D5B-488A-A5F8-01D11E65BC54}" type="presParOf" srcId="{6DA070DF-611F-4E9E-9536-4CFC0787757E}" destId="{C4E4E30F-2ADB-487F-9E20-4156B0D56191}" srcOrd="0" destOrd="0" presId="urn:microsoft.com/office/officeart/2005/8/layout/hierarchy6"/>
    <dgm:cxn modelId="{935CEA3D-A4C9-4CFD-A660-A7BF417BEB48}" type="presParOf" srcId="{6DA070DF-611F-4E9E-9536-4CFC0787757E}" destId="{BEF60673-0704-463B-B18A-F35C562EC09E}" srcOrd="1" destOrd="0" presId="urn:microsoft.com/office/officeart/2005/8/layout/hierarchy6"/>
    <dgm:cxn modelId="{89D9546E-822C-4F66-ABAC-C8E191F535B0}" type="presParOf" srcId="{BEF60673-0704-463B-B18A-F35C562EC09E}" destId="{B0695505-AD04-4686-BC5B-BC5A918AB0A6}" srcOrd="0" destOrd="0" presId="urn:microsoft.com/office/officeart/2005/8/layout/hierarchy6"/>
    <dgm:cxn modelId="{A0B0B59E-7390-4AB0-AD34-F991278F90D6}" type="presParOf" srcId="{BEF60673-0704-463B-B18A-F35C562EC09E}" destId="{58FBF29B-D2CC-45BA-A9B2-CA7E67132F06}" srcOrd="1" destOrd="0" presId="urn:microsoft.com/office/officeart/2005/8/layout/hierarchy6"/>
    <dgm:cxn modelId="{B874391A-8A87-49DE-A012-45D0B763F032}" type="presParOf" srcId="{58FBF29B-D2CC-45BA-A9B2-CA7E67132F06}" destId="{48346350-0048-4A00-A9BC-20C1125A77A1}" srcOrd="0" destOrd="0" presId="urn:microsoft.com/office/officeart/2005/8/layout/hierarchy6"/>
    <dgm:cxn modelId="{690E62D1-BC71-4BCB-AD01-E3B6F5490A37}" type="presParOf" srcId="{58FBF29B-D2CC-45BA-A9B2-CA7E67132F06}" destId="{B66C1207-D859-4197-8548-0853B344C068}" srcOrd="1" destOrd="0" presId="urn:microsoft.com/office/officeart/2005/8/layout/hierarchy6"/>
    <dgm:cxn modelId="{CCBF88B8-A7C5-477D-A33D-91FABF61AF1C}" type="presParOf" srcId="{BEF60673-0704-463B-B18A-F35C562EC09E}" destId="{5FFA7940-BBF4-4071-95EE-A5C66E3BC498}" srcOrd="2" destOrd="0" presId="urn:microsoft.com/office/officeart/2005/8/layout/hierarchy6"/>
    <dgm:cxn modelId="{8504F8DD-2FAC-4562-9F2D-A25EFFD3A8A2}" type="presParOf" srcId="{BEF60673-0704-463B-B18A-F35C562EC09E}" destId="{D9D223E3-B3BC-41CD-B651-0FA53FB53F8B}" srcOrd="3" destOrd="0" presId="urn:microsoft.com/office/officeart/2005/8/layout/hierarchy6"/>
    <dgm:cxn modelId="{3B44083E-B870-4789-95FC-5A404171048C}" type="presParOf" srcId="{D9D223E3-B3BC-41CD-B651-0FA53FB53F8B}" destId="{A9440175-C7D4-429F-848C-F0234E57F6F6}" srcOrd="0" destOrd="0" presId="urn:microsoft.com/office/officeart/2005/8/layout/hierarchy6"/>
    <dgm:cxn modelId="{E85D47DA-6F09-439A-BD59-D42FC49EB31F}" type="presParOf" srcId="{D9D223E3-B3BC-41CD-B651-0FA53FB53F8B}" destId="{8A1EE617-A296-4BA0-AAE9-450B512DC1E2}" srcOrd="1" destOrd="0" presId="urn:microsoft.com/office/officeart/2005/8/layout/hierarchy6"/>
    <dgm:cxn modelId="{BC99DD7B-0275-4089-8C7C-5D32EB3D8D91}" type="presParOf" srcId="{EB8B05DB-713D-4DDB-95C1-83FEEF59C46B}" destId="{59D38E96-DAF4-4198-B0C0-E2E779A3A73F}" srcOrd="2" destOrd="0" presId="urn:microsoft.com/office/officeart/2005/8/layout/hierarchy6"/>
    <dgm:cxn modelId="{923FABF1-A582-4023-9A11-70AC674EDE56}" type="presParOf" srcId="{EB8B05DB-713D-4DDB-95C1-83FEEF59C46B}" destId="{55C23259-ACA7-4971-97FC-505284F6BFEB}" srcOrd="3" destOrd="0" presId="urn:microsoft.com/office/officeart/2005/8/layout/hierarchy6"/>
    <dgm:cxn modelId="{D510E018-E37D-450E-A590-DE5C54D4BAF0}" type="presParOf" srcId="{55C23259-ACA7-4971-97FC-505284F6BFEB}" destId="{0F1CCFAD-78F4-4334-B212-D94117AAE074}" srcOrd="0" destOrd="0" presId="urn:microsoft.com/office/officeart/2005/8/layout/hierarchy6"/>
    <dgm:cxn modelId="{04248E5B-2675-44B0-838F-94713BCB9D6F}" type="presParOf" srcId="{55C23259-ACA7-4971-97FC-505284F6BFEB}" destId="{FF2F62AB-679F-4147-BB87-915A1BAA0AD6}" srcOrd="1" destOrd="0" presId="urn:microsoft.com/office/officeart/2005/8/layout/hierarchy6"/>
    <dgm:cxn modelId="{DE53BB5F-32C0-4BD1-B865-8534317B58CF}" type="presParOf" srcId="{FF2F62AB-679F-4147-BB87-915A1BAA0AD6}" destId="{24C0C5DE-452A-4155-A504-5A1BD51B6591}" srcOrd="0" destOrd="0" presId="urn:microsoft.com/office/officeart/2005/8/layout/hierarchy6"/>
    <dgm:cxn modelId="{02A98898-8194-41A0-BC78-C67136F8FF9D}" type="presParOf" srcId="{FF2F62AB-679F-4147-BB87-915A1BAA0AD6}" destId="{AF58345A-7B1F-4304-84CD-7EDB0633BD26}" srcOrd="1" destOrd="0" presId="urn:microsoft.com/office/officeart/2005/8/layout/hierarchy6"/>
    <dgm:cxn modelId="{2859E1C7-6496-4084-88D8-85E051C756FF}" type="presParOf" srcId="{AF58345A-7B1F-4304-84CD-7EDB0633BD26}" destId="{07E5368F-FB3A-4FE9-8A02-4C6A0C2B27FC}" srcOrd="0" destOrd="0" presId="urn:microsoft.com/office/officeart/2005/8/layout/hierarchy6"/>
    <dgm:cxn modelId="{C6BABA4F-A606-478A-BCC7-98101C6A2311}" type="presParOf" srcId="{AF58345A-7B1F-4304-84CD-7EDB0633BD26}" destId="{00FBC49E-18EE-4F72-BBCA-0D0F59664117}" srcOrd="1" destOrd="0" presId="urn:microsoft.com/office/officeart/2005/8/layout/hierarchy6"/>
    <dgm:cxn modelId="{3265C590-16C9-4F5A-8AA3-3CEF8CB1C94B}" type="presParOf" srcId="{FF2F62AB-679F-4147-BB87-915A1BAA0AD6}" destId="{83BA5596-A51E-4802-8D6C-11BFEB4695A5}" srcOrd="2" destOrd="0" presId="urn:microsoft.com/office/officeart/2005/8/layout/hierarchy6"/>
    <dgm:cxn modelId="{073D3924-D8C0-45E6-8911-2595BA1AF525}" type="presParOf" srcId="{FF2F62AB-679F-4147-BB87-915A1BAA0AD6}" destId="{9E288DCB-5BA4-41BD-BE3E-90FC1125C287}" srcOrd="3" destOrd="0" presId="urn:microsoft.com/office/officeart/2005/8/layout/hierarchy6"/>
    <dgm:cxn modelId="{44545AC1-61C0-4B34-9C57-8DA597CF2EBE}" type="presParOf" srcId="{9E288DCB-5BA4-41BD-BE3E-90FC1125C287}" destId="{038E6B7E-A423-41B8-874F-FEDD2301230D}" srcOrd="0" destOrd="0" presId="urn:microsoft.com/office/officeart/2005/8/layout/hierarchy6"/>
    <dgm:cxn modelId="{835B6F61-5F7D-472C-9FDB-775AB027E117}" type="presParOf" srcId="{9E288DCB-5BA4-41BD-BE3E-90FC1125C287}" destId="{7B98EEBC-C06B-41F1-8A15-99E771EB2580}" srcOrd="1" destOrd="0" presId="urn:microsoft.com/office/officeart/2005/8/layout/hierarchy6"/>
    <dgm:cxn modelId="{54D0DB48-8393-4075-9345-A1A965825893}" type="presParOf" srcId="{905965CE-EE65-4B15-B5D7-1BF70D1E24AC}" destId="{5F713DBE-3587-4C63-9D7C-A693958731BA}" srcOrd="2" destOrd="0" presId="urn:microsoft.com/office/officeart/2005/8/layout/hierarchy6"/>
    <dgm:cxn modelId="{C11C6AA6-276C-47E4-BD62-BD3789B4D52D}" type="presParOf" srcId="{905965CE-EE65-4B15-B5D7-1BF70D1E24AC}" destId="{BBC9C483-20F6-47B4-8029-049D8F281DD7}" srcOrd="3" destOrd="0" presId="urn:microsoft.com/office/officeart/2005/8/layout/hierarchy6"/>
    <dgm:cxn modelId="{FB60709B-8E02-4477-98CC-209814FAB5E3}" type="presParOf" srcId="{BBC9C483-20F6-47B4-8029-049D8F281DD7}" destId="{F320B938-AB1C-40D7-8187-C7B4C154C139}" srcOrd="0" destOrd="0" presId="urn:microsoft.com/office/officeart/2005/8/layout/hierarchy6"/>
    <dgm:cxn modelId="{8125B731-8B3F-4750-A54D-8C126A9F52B7}" type="presParOf" srcId="{BBC9C483-20F6-47B4-8029-049D8F281DD7}" destId="{3C65AC25-3925-4A07-9787-4FBEEF82A447}" srcOrd="1" destOrd="0" presId="urn:microsoft.com/office/officeart/2005/8/layout/hierarchy6"/>
    <dgm:cxn modelId="{065387C8-4A48-4F05-9826-32D45FD8B7A9}" type="presParOf" srcId="{3C65AC25-3925-4A07-9787-4FBEEF82A447}" destId="{A255A8C7-E8CD-4B3E-86AF-E5E728A2E756}" srcOrd="0" destOrd="0" presId="urn:microsoft.com/office/officeart/2005/8/layout/hierarchy6"/>
    <dgm:cxn modelId="{1F4AAEA2-B5CC-4DDD-80E7-8D55FC2CA7BF}" type="presParOf" srcId="{3C65AC25-3925-4A07-9787-4FBEEF82A447}" destId="{2E83D48E-688B-472C-BD0F-D40B15D4A73E}" srcOrd="1" destOrd="0" presId="urn:microsoft.com/office/officeart/2005/8/layout/hierarchy6"/>
    <dgm:cxn modelId="{7A6847B2-E0B4-4475-AEBC-31250BD36293}" type="presParOf" srcId="{2E83D48E-688B-472C-BD0F-D40B15D4A73E}" destId="{5078ED18-A5FF-4FDF-87F0-06FA5C6C9476}" srcOrd="0" destOrd="0" presId="urn:microsoft.com/office/officeart/2005/8/layout/hierarchy6"/>
    <dgm:cxn modelId="{0356DA89-4D86-4776-A8D7-72BBEB97DF15}" type="presParOf" srcId="{2E83D48E-688B-472C-BD0F-D40B15D4A73E}" destId="{8695D250-16A7-4BC7-99D5-67F9561BF742}" srcOrd="1" destOrd="0" presId="urn:microsoft.com/office/officeart/2005/8/layout/hierarchy6"/>
    <dgm:cxn modelId="{291DF85F-50F2-453E-817C-25BDC453FF31}" type="presParOf" srcId="{8695D250-16A7-4BC7-99D5-67F9561BF742}" destId="{48350E0A-B73A-4C98-BD5D-345557F9D4FC}" srcOrd="0" destOrd="0" presId="urn:microsoft.com/office/officeart/2005/8/layout/hierarchy6"/>
    <dgm:cxn modelId="{A8729D64-A75C-4548-B0A1-7558EC460F4B}" type="presParOf" srcId="{8695D250-16A7-4BC7-99D5-67F9561BF742}" destId="{3142EACA-F368-404A-97E4-CE419FE6012C}" srcOrd="1" destOrd="0" presId="urn:microsoft.com/office/officeart/2005/8/layout/hierarchy6"/>
    <dgm:cxn modelId="{EF8FDD40-16E6-4833-BF0F-048A6C121E45}" type="presParOf" srcId="{3142EACA-F368-404A-97E4-CE419FE6012C}" destId="{C9F83EEF-BB70-498D-B04B-90E0D61C7190}" srcOrd="0" destOrd="0" presId="urn:microsoft.com/office/officeart/2005/8/layout/hierarchy6"/>
    <dgm:cxn modelId="{1FEE31ED-5007-4F09-975C-4AC56DE6A6CC}" type="presParOf" srcId="{3142EACA-F368-404A-97E4-CE419FE6012C}" destId="{8FEF97A2-AF61-4A2C-A3CC-539294036291}" srcOrd="1" destOrd="0" presId="urn:microsoft.com/office/officeart/2005/8/layout/hierarchy6"/>
    <dgm:cxn modelId="{1E831180-C252-48D4-B46B-7A09D96965B6}" type="presParOf" srcId="{8695D250-16A7-4BC7-99D5-67F9561BF742}" destId="{122A729E-534B-4089-A994-FA3B997DEF58}" srcOrd="2" destOrd="0" presId="urn:microsoft.com/office/officeart/2005/8/layout/hierarchy6"/>
    <dgm:cxn modelId="{F35B35CD-87A2-4936-8811-C4F7EF2CCC1A}" type="presParOf" srcId="{8695D250-16A7-4BC7-99D5-67F9561BF742}" destId="{AA411313-F274-44DA-9A96-6A2AB45D4715}" srcOrd="3" destOrd="0" presId="urn:microsoft.com/office/officeart/2005/8/layout/hierarchy6"/>
    <dgm:cxn modelId="{CF9D8ABB-5F98-458D-9156-977C1E567E26}" type="presParOf" srcId="{AA411313-F274-44DA-9A96-6A2AB45D4715}" destId="{FD7F9A63-6EA1-4755-9E96-C0FFCA2A2111}" srcOrd="0" destOrd="0" presId="urn:microsoft.com/office/officeart/2005/8/layout/hierarchy6"/>
    <dgm:cxn modelId="{F1DB8BB4-E9BB-491C-8834-DED6C53A1620}" type="presParOf" srcId="{AA411313-F274-44DA-9A96-6A2AB45D4715}" destId="{5BC457C6-31A0-4C1C-B87F-94B85B544F19}" srcOrd="1" destOrd="0" presId="urn:microsoft.com/office/officeart/2005/8/layout/hierarchy6"/>
    <dgm:cxn modelId="{34AA57CF-7D67-40C4-977A-BF6A58F1EBDB}" type="presParOf" srcId="{3C65AC25-3925-4A07-9787-4FBEEF82A447}" destId="{6150A370-E7F3-456E-AC5A-D071DAC8B148}" srcOrd="2" destOrd="0" presId="urn:microsoft.com/office/officeart/2005/8/layout/hierarchy6"/>
    <dgm:cxn modelId="{95CAED1E-2872-4AD8-B143-2CF97A5364ED}" type="presParOf" srcId="{3C65AC25-3925-4A07-9787-4FBEEF82A447}" destId="{65E169D9-6B8D-4BFA-BB3C-5CC827D7C921}" srcOrd="3" destOrd="0" presId="urn:microsoft.com/office/officeart/2005/8/layout/hierarchy6"/>
    <dgm:cxn modelId="{62CA40D1-2379-4891-8EF1-BD99C838DC14}" type="presParOf" srcId="{65E169D9-6B8D-4BFA-BB3C-5CC827D7C921}" destId="{BB54A5A9-2C94-4C6E-B9AC-62BA838838CE}" srcOrd="0" destOrd="0" presId="urn:microsoft.com/office/officeart/2005/8/layout/hierarchy6"/>
    <dgm:cxn modelId="{77002259-A5A9-45CD-8300-CBA404C04139}" type="presParOf" srcId="{65E169D9-6B8D-4BFA-BB3C-5CC827D7C921}" destId="{61E0584A-903B-467A-8427-88800CDE4339}" srcOrd="1" destOrd="0" presId="urn:microsoft.com/office/officeart/2005/8/layout/hierarchy6"/>
    <dgm:cxn modelId="{55A96D4A-D569-4D44-89D6-A129A8A1D47C}" type="presParOf" srcId="{61E0584A-903B-467A-8427-88800CDE4339}" destId="{45E5D0B3-6078-4034-BD71-03A8A0AF4948}" srcOrd="0" destOrd="0" presId="urn:microsoft.com/office/officeart/2005/8/layout/hierarchy6"/>
    <dgm:cxn modelId="{6A282F81-4254-4276-B176-A05A1A2D101E}" type="presParOf" srcId="{61E0584A-903B-467A-8427-88800CDE4339}" destId="{8ED57060-F6AF-4C2E-86DA-DF7176D7F1FB}" srcOrd="1" destOrd="0" presId="urn:microsoft.com/office/officeart/2005/8/layout/hierarchy6"/>
    <dgm:cxn modelId="{21D2AB89-7D1E-41F4-9E11-FDBF30CE2174}" type="presParOf" srcId="{8ED57060-F6AF-4C2E-86DA-DF7176D7F1FB}" destId="{A4C1D56D-E72B-4870-A231-ACA14A088E8D}" srcOrd="0" destOrd="0" presId="urn:microsoft.com/office/officeart/2005/8/layout/hierarchy6"/>
    <dgm:cxn modelId="{CB59D240-3C36-47CB-9CFF-35492C337B39}" type="presParOf" srcId="{8ED57060-F6AF-4C2E-86DA-DF7176D7F1FB}" destId="{F211C7DB-11D6-4991-8E74-BC24BFB8293A}" srcOrd="1" destOrd="0" presId="urn:microsoft.com/office/officeart/2005/8/layout/hierarchy6"/>
    <dgm:cxn modelId="{86D4F0B8-A83C-481D-A2BA-7DBFAD37E618}" type="presParOf" srcId="{61E0584A-903B-467A-8427-88800CDE4339}" destId="{BA4B5DE2-0D5E-4E0F-BAF7-25DA7863AC48}" srcOrd="2" destOrd="0" presId="urn:microsoft.com/office/officeart/2005/8/layout/hierarchy6"/>
    <dgm:cxn modelId="{0A483119-9119-4580-BF56-8565CC9B5A98}" type="presParOf" srcId="{61E0584A-903B-467A-8427-88800CDE4339}" destId="{D3A54D44-7778-4475-8B73-253157CD22DE}" srcOrd="3" destOrd="0" presId="urn:microsoft.com/office/officeart/2005/8/layout/hierarchy6"/>
    <dgm:cxn modelId="{820B745A-7C67-4AFA-BE2B-C563EE8E11DE}" type="presParOf" srcId="{D3A54D44-7778-4475-8B73-253157CD22DE}" destId="{431D21AB-3E5C-4229-A167-F738A8D1BEF2}" srcOrd="0" destOrd="0" presId="urn:microsoft.com/office/officeart/2005/8/layout/hierarchy6"/>
    <dgm:cxn modelId="{1B4E7D93-F74D-4853-91D9-6BB3B5A90A94}" type="presParOf" srcId="{D3A54D44-7778-4475-8B73-253157CD22DE}" destId="{76FBA0B5-47D3-4169-BE1D-532B747AC9DC}" srcOrd="1" destOrd="0" presId="urn:microsoft.com/office/officeart/2005/8/layout/hierarchy6"/>
    <dgm:cxn modelId="{490814B1-0365-47D2-AA8E-EF0633097E29}" type="presParOf" srcId="{DD562B74-8ABE-43F1-8124-7609C903A7D2}" destId="{1A98B88B-DFC4-49EC-A5C7-B3000A6B119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50FB86-62CC-4607-9699-7D5426CB2E8E}">
      <dsp:nvSpPr>
        <dsp:cNvPr id="0" name=""/>
        <dsp:cNvSpPr/>
      </dsp:nvSpPr>
      <dsp:spPr>
        <a:xfrm>
          <a:off x="4473578" y="589964"/>
          <a:ext cx="2482843" cy="477706"/>
        </a:xfrm>
        <a:prstGeom prst="roundRect">
          <a:avLst/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User</a:t>
          </a:r>
        </a:p>
      </dsp:txBody>
      <dsp:txXfrm>
        <a:off x="4496898" y="613284"/>
        <a:ext cx="2436203" cy="431066"/>
      </dsp:txXfrm>
    </dsp:sp>
    <dsp:sp modelId="{554782E4-0D81-4C2B-B020-C6AE68CCCF9E}">
      <dsp:nvSpPr>
        <dsp:cNvPr id="0" name=""/>
        <dsp:cNvSpPr/>
      </dsp:nvSpPr>
      <dsp:spPr>
        <a:xfrm>
          <a:off x="2772947" y="1067670"/>
          <a:ext cx="2942052" cy="301749"/>
        </a:xfrm>
        <a:custGeom>
          <a:avLst/>
          <a:gdLst/>
          <a:ahLst/>
          <a:cxnLst/>
          <a:rect l="0" t="0" r="0" b="0"/>
          <a:pathLst>
            <a:path>
              <a:moveTo>
                <a:pt x="2942052" y="0"/>
              </a:moveTo>
              <a:lnTo>
                <a:pt x="2942052" y="150874"/>
              </a:lnTo>
              <a:lnTo>
                <a:pt x="0" y="150874"/>
              </a:lnTo>
              <a:lnTo>
                <a:pt x="0" y="301749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48B248-ABF1-4B9E-93C8-166845CBAF2B}">
      <dsp:nvSpPr>
        <dsp:cNvPr id="0" name=""/>
        <dsp:cNvSpPr/>
      </dsp:nvSpPr>
      <dsp:spPr>
        <a:xfrm>
          <a:off x="1980946" y="1369419"/>
          <a:ext cx="1584001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lumMod val="110000"/>
                <a:satMod val="105000"/>
                <a:tint val="67000"/>
              </a:schemeClr>
            </a:gs>
            <a:gs pos="50000">
              <a:schemeClr val="accent5">
                <a:lumMod val="105000"/>
                <a:satMod val="103000"/>
                <a:tint val="73000"/>
              </a:schemeClr>
            </a:gs>
            <a:gs pos="100000">
              <a:schemeClr val="accent5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Member User</a:t>
          </a:r>
          <a:br>
            <a:rPr lang="de-DE" sz="1200" b="1" kern="1200" dirty="0"/>
          </a:br>
          <a:r>
            <a:rPr lang="de-DE" sz="900" kern="1200" dirty="0" err="1"/>
            <a:t>Emplyee</a:t>
          </a:r>
          <a:r>
            <a:rPr lang="de-DE" sz="900" kern="1200" dirty="0"/>
            <a:t>, Vendor, etc.</a:t>
          </a:r>
          <a:br>
            <a:rPr lang="de-DE" sz="900" kern="1200" dirty="0"/>
          </a:br>
          <a:r>
            <a:rPr lang="de-DE" sz="900" kern="1200" dirty="0"/>
            <a:t>on </a:t>
          </a:r>
          <a:r>
            <a:rPr lang="de-DE" sz="900" kern="1200" dirty="0" err="1"/>
            <a:t>org</a:t>
          </a:r>
          <a:r>
            <a:rPr lang="de-DE" sz="900" kern="1200" dirty="0"/>
            <a:t> </a:t>
          </a:r>
          <a:r>
            <a:rPr lang="de-DE" sz="900" kern="1200" dirty="0" err="1"/>
            <a:t>payroll</a:t>
          </a:r>
          <a:br>
            <a:rPr lang="de-DE" sz="900" kern="1200" dirty="0"/>
          </a:br>
          <a:r>
            <a:rPr lang="de-DE" sz="900" kern="1200" dirty="0" err="1"/>
            <a:t>UserType</a:t>
          </a:r>
          <a:r>
            <a:rPr lang="de-DE" sz="900" kern="1200" dirty="0"/>
            <a:t> = </a:t>
          </a:r>
          <a:r>
            <a:rPr lang="de-DE" sz="900" i="1" kern="1200" dirty="0"/>
            <a:t>Member</a:t>
          </a:r>
          <a:endParaRPr lang="de-DE" sz="900" kern="1200" dirty="0"/>
        </a:p>
      </dsp:txBody>
      <dsp:txXfrm>
        <a:off x="2003041" y="1391514"/>
        <a:ext cx="1539811" cy="710182"/>
      </dsp:txXfrm>
    </dsp:sp>
    <dsp:sp modelId="{9D43499D-4B10-4B65-929D-8B3408445964}">
      <dsp:nvSpPr>
        <dsp:cNvPr id="0" name=""/>
        <dsp:cNvSpPr/>
      </dsp:nvSpPr>
      <dsp:spPr>
        <a:xfrm>
          <a:off x="1301920" y="2123792"/>
          <a:ext cx="1471026" cy="301749"/>
        </a:xfrm>
        <a:custGeom>
          <a:avLst/>
          <a:gdLst/>
          <a:ahLst/>
          <a:cxnLst/>
          <a:rect l="0" t="0" r="0" b="0"/>
          <a:pathLst>
            <a:path>
              <a:moveTo>
                <a:pt x="1471026" y="0"/>
              </a:moveTo>
              <a:lnTo>
                <a:pt x="1471026" y="150874"/>
              </a:lnTo>
              <a:lnTo>
                <a:pt x="0" y="150874"/>
              </a:lnTo>
              <a:lnTo>
                <a:pt x="0" y="301749"/>
              </a:lnTo>
            </a:path>
          </a:pathLst>
        </a:custGeom>
        <a:noFill/>
        <a:ln w="12700" cap="flat" cmpd="sng" algn="ctr">
          <a:solidFill>
            <a:schemeClr val="accent5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E4E30F-2ADB-487F-9E20-4156B0D56191}">
      <dsp:nvSpPr>
        <dsp:cNvPr id="0" name=""/>
        <dsp:cNvSpPr/>
      </dsp:nvSpPr>
      <dsp:spPr>
        <a:xfrm>
          <a:off x="671919" y="2425541"/>
          <a:ext cx="1260002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lumMod val="110000"/>
                <a:satMod val="105000"/>
                <a:tint val="67000"/>
              </a:schemeClr>
            </a:gs>
            <a:gs pos="50000">
              <a:schemeClr val="accent5">
                <a:lumMod val="105000"/>
                <a:satMod val="103000"/>
                <a:tint val="73000"/>
              </a:schemeClr>
            </a:gs>
            <a:gs pos="100000">
              <a:schemeClr val="accent5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 err="1"/>
            <a:t>Homed</a:t>
          </a:r>
          <a:r>
            <a:rPr lang="de-DE" sz="1000" kern="1200" dirty="0"/>
            <a:t> in </a:t>
          </a:r>
          <a:br>
            <a:rPr lang="de-DE" sz="1000" kern="1200" dirty="0"/>
          </a:br>
          <a:r>
            <a:rPr lang="de-DE" sz="1000" b="0" kern="1200" dirty="0" err="1"/>
            <a:t>Org</a:t>
          </a:r>
          <a:r>
            <a:rPr lang="de-DE" sz="1000" b="0" kern="1200" dirty="0"/>
            <a:t> </a:t>
          </a:r>
          <a:r>
            <a:rPr lang="de-DE" sz="1000" b="0" kern="1200" dirty="0" err="1"/>
            <a:t>directory</a:t>
          </a:r>
          <a:endParaRPr lang="de-DE" sz="1000" b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traditional B2E </a:t>
          </a:r>
          <a:r>
            <a:rPr lang="de-DE" sz="1000" kern="1200" dirty="0" err="1"/>
            <a:t>scenario</a:t>
          </a:r>
          <a:endParaRPr lang="de-DE" sz="1000" kern="1200" dirty="0"/>
        </a:p>
      </dsp:txBody>
      <dsp:txXfrm>
        <a:off x="694014" y="2447636"/>
        <a:ext cx="1215812" cy="710182"/>
      </dsp:txXfrm>
    </dsp:sp>
    <dsp:sp modelId="{B0695505-AD04-4686-BC5B-BC5A918AB0A6}">
      <dsp:nvSpPr>
        <dsp:cNvPr id="0" name=""/>
        <dsp:cNvSpPr/>
      </dsp:nvSpPr>
      <dsp:spPr>
        <a:xfrm>
          <a:off x="566407" y="3179914"/>
          <a:ext cx="735513" cy="301749"/>
        </a:xfrm>
        <a:custGeom>
          <a:avLst/>
          <a:gdLst/>
          <a:ahLst/>
          <a:cxnLst/>
          <a:rect l="0" t="0" r="0" b="0"/>
          <a:pathLst>
            <a:path>
              <a:moveTo>
                <a:pt x="735513" y="0"/>
              </a:moveTo>
              <a:lnTo>
                <a:pt x="735513" y="150874"/>
              </a:lnTo>
              <a:lnTo>
                <a:pt x="0" y="150874"/>
              </a:lnTo>
              <a:lnTo>
                <a:pt x="0" y="301749"/>
              </a:lnTo>
            </a:path>
          </a:pathLst>
        </a:custGeom>
        <a:noFill/>
        <a:ln w="12700" cap="flat" cmpd="sng" algn="ctr">
          <a:solidFill>
            <a:schemeClr val="accent5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346350-0048-4A00-A9BC-20C1125A77A1}">
      <dsp:nvSpPr>
        <dsp:cNvPr id="0" name=""/>
        <dsp:cNvSpPr/>
      </dsp:nvSpPr>
      <dsp:spPr>
        <a:xfrm>
          <a:off x="627" y="3481663"/>
          <a:ext cx="1131558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lumMod val="110000"/>
                <a:satMod val="105000"/>
                <a:tint val="67000"/>
              </a:schemeClr>
            </a:gs>
            <a:gs pos="50000">
              <a:schemeClr val="accent5">
                <a:lumMod val="105000"/>
                <a:satMod val="103000"/>
                <a:tint val="73000"/>
              </a:schemeClr>
            </a:gs>
            <a:gs pos="100000">
              <a:schemeClr val="accent5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Cloud-</a:t>
          </a:r>
          <a:r>
            <a:rPr lang="de-DE" sz="1000" kern="1200" dirty="0" err="1"/>
            <a:t>only</a:t>
          </a:r>
          <a:r>
            <a:rPr lang="de-DE" sz="1000" kern="1200" dirty="0"/>
            <a:t> </a:t>
          </a:r>
          <a:br>
            <a:rPr lang="de-DE" sz="1000" kern="1200" dirty="0"/>
          </a:br>
          <a:r>
            <a:rPr lang="de-DE" sz="1000" kern="1200" dirty="0" err="1"/>
            <a:t>accounts</a:t>
          </a:r>
          <a:endParaRPr lang="de-DE" sz="1000" kern="1200" dirty="0"/>
        </a:p>
      </dsp:txBody>
      <dsp:txXfrm>
        <a:off x="22722" y="3503758"/>
        <a:ext cx="1087368" cy="710182"/>
      </dsp:txXfrm>
    </dsp:sp>
    <dsp:sp modelId="{5FFA7940-BBF4-4071-95EE-A5C66E3BC498}">
      <dsp:nvSpPr>
        <dsp:cNvPr id="0" name=""/>
        <dsp:cNvSpPr/>
      </dsp:nvSpPr>
      <dsp:spPr>
        <a:xfrm>
          <a:off x="1301920" y="3179914"/>
          <a:ext cx="735513" cy="3017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874"/>
              </a:lnTo>
              <a:lnTo>
                <a:pt x="735513" y="150874"/>
              </a:lnTo>
              <a:lnTo>
                <a:pt x="735513" y="301749"/>
              </a:lnTo>
            </a:path>
          </a:pathLst>
        </a:custGeom>
        <a:noFill/>
        <a:ln w="12700" cap="flat" cmpd="sng" algn="ctr">
          <a:solidFill>
            <a:schemeClr val="accent5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440175-C7D4-429F-848C-F0234E57F6F6}">
      <dsp:nvSpPr>
        <dsp:cNvPr id="0" name=""/>
        <dsp:cNvSpPr/>
      </dsp:nvSpPr>
      <dsp:spPr>
        <a:xfrm>
          <a:off x="1471654" y="3481663"/>
          <a:ext cx="1131558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lumMod val="110000"/>
                <a:satMod val="105000"/>
                <a:tint val="67000"/>
              </a:schemeClr>
            </a:gs>
            <a:gs pos="50000">
              <a:schemeClr val="accent5">
                <a:lumMod val="105000"/>
                <a:satMod val="103000"/>
                <a:tint val="73000"/>
              </a:schemeClr>
            </a:gs>
            <a:gs pos="100000">
              <a:schemeClr val="accent5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 err="1"/>
            <a:t>Syncronized</a:t>
          </a:r>
          <a:r>
            <a:rPr lang="de-DE" sz="1000" kern="1200" dirty="0"/>
            <a:t> </a:t>
          </a:r>
          <a:br>
            <a:rPr lang="de-DE" sz="1000" kern="1200" dirty="0"/>
          </a:br>
          <a:r>
            <a:rPr lang="de-DE" sz="1000" kern="1200" dirty="0"/>
            <a:t>on-</a:t>
          </a:r>
          <a:r>
            <a:rPr lang="de-DE" sz="1000" kern="1200" dirty="0" err="1"/>
            <a:t>premises</a:t>
          </a:r>
          <a:r>
            <a:rPr lang="de-DE" sz="1000" kern="1200" dirty="0"/>
            <a:t> </a:t>
          </a:r>
          <a:r>
            <a:rPr lang="de-DE" sz="1000" kern="1200" dirty="0" err="1"/>
            <a:t>accounts</a:t>
          </a:r>
          <a:endParaRPr lang="de-DE" sz="1000" kern="1200" dirty="0"/>
        </a:p>
      </dsp:txBody>
      <dsp:txXfrm>
        <a:off x="1493749" y="3503758"/>
        <a:ext cx="1087368" cy="710182"/>
      </dsp:txXfrm>
    </dsp:sp>
    <dsp:sp modelId="{59D38E96-DAF4-4198-B0C0-E2E779A3A73F}">
      <dsp:nvSpPr>
        <dsp:cNvPr id="0" name=""/>
        <dsp:cNvSpPr/>
      </dsp:nvSpPr>
      <dsp:spPr>
        <a:xfrm>
          <a:off x="2772947" y="2123792"/>
          <a:ext cx="1471026" cy="3017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874"/>
              </a:lnTo>
              <a:lnTo>
                <a:pt x="1471026" y="150874"/>
              </a:lnTo>
              <a:lnTo>
                <a:pt x="1471026" y="301749"/>
              </a:lnTo>
            </a:path>
          </a:pathLst>
        </a:custGeom>
        <a:noFill/>
        <a:ln w="12700" cap="flat" cmpd="sng" algn="ctr">
          <a:solidFill>
            <a:schemeClr val="accent5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1CCFAD-78F4-4334-B212-D94117AAE074}">
      <dsp:nvSpPr>
        <dsp:cNvPr id="0" name=""/>
        <dsp:cNvSpPr/>
      </dsp:nvSpPr>
      <dsp:spPr>
        <a:xfrm>
          <a:off x="3613972" y="2425541"/>
          <a:ext cx="1260002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lumMod val="110000"/>
                <a:satMod val="105000"/>
                <a:tint val="67000"/>
              </a:schemeClr>
            </a:gs>
            <a:gs pos="50000">
              <a:schemeClr val="accent5">
                <a:lumMod val="105000"/>
                <a:satMod val="103000"/>
                <a:tint val="73000"/>
              </a:schemeClr>
            </a:gs>
            <a:gs pos="100000">
              <a:schemeClr val="accent5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 err="1"/>
            <a:t>Homed</a:t>
          </a:r>
          <a:r>
            <a:rPr lang="de-DE" sz="1000" kern="1200" dirty="0"/>
            <a:t> in </a:t>
          </a:r>
          <a:br>
            <a:rPr lang="de-DE" sz="1000" kern="1200" dirty="0"/>
          </a:br>
          <a:r>
            <a:rPr lang="de-DE" sz="1000" b="0" kern="1200" dirty="0"/>
            <a:t>external </a:t>
          </a:r>
          <a:r>
            <a:rPr lang="de-DE" sz="1000" b="0" kern="1200" dirty="0" err="1"/>
            <a:t>directory</a:t>
          </a:r>
          <a:endParaRPr lang="de-DE" sz="1000" b="0" kern="1200" dirty="0"/>
        </a:p>
      </dsp:txBody>
      <dsp:txXfrm>
        <a:off x="3636067" y="2447636"/>
        <a:ext cx="1215812" cy="710182"/>
      </dsp:txXfrm>
    </dsp:sp>
    <dsp:sp modelId="{24C0C5DE-452A-4155-A504-5A1BD51B6591}">
      <dsp:nvSpPr>
        <dsp:cNvPr id="0" name=""/>
        <dsp:cNvSpPr/>
      </dsp:nvSpPr>
      <dsp:spPr>
        <a:xfrm>
          <a:off x="3508460" y="3179914"/>
          <a:ext cx="735513" cy="301749"/>
        </a:xfrm>
        <a:custGeom>
          <a:avLst/>
          <a:gdLst/>
          <a:ahLst/>
          <a:cxnLst/>
          <a:rect l="0" t="0" r="0" b="0"/>
          <a:pathLst>
            <a:path>
              <a:moveTo>
                <a:pt x="735513" y="0"/>
              </a:moveTo>
              <a:lnTo>
                <a:pt x="735513" y="150874"/>
              </a:lnTo>
              <a:lnTo>
                <a:pt x="0" y="150874"/>
              </a:lnTo>
              <a:lnTo>
                <a:pt x="0" y="301749"/>
              </a:lnTo>
            </a:path>
          </a:pathLst>
        </a:custGeom>
        <a:noFill/>
        <a:ln w="12700" cap="flat" cmpd="sng" algn="ctr">
          <a:solidFill>
            <a:schemeClr val="accent5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E5368F-FB3A-4FE9-8A02-4C6A0C2B27FC}">
      <dsp:nvSpPr>
        <dsp:cNvPr id="0" name=""/>
        <dsp:cNvSpPr/>
      </dsp:nvSpPr>
      <dsp:spPr>
        <a:xfrm>
          <a:off x="2942680" y="3481663"/>
          <a:ext cx="1131558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lumMod val="110000"/>
                <a:satMod val="105000"/>
                <a:tint val="67000"/>
              </a:schemeClr>
            </a:gs>
            <a:gs pos="50000">
              <a:schemeClr val="accent5">
                <a:lumMod val="105000"/>
                <a:satMod val="103000"/>
                <a:tint val="73000"/>
              </a:schemeClr>
            </a:gs>
            <a:gs pos="100000">
              <a:schemeClr val="accent5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External Azure AD</a:t>
          </a:r>
          <a:br>
            <a:rPr lang="de-DE" sz="1000" kern="1200" dirty="0"/>
          </a:br>
          <a:r>
            <a:rPr lang="de-DE" sz="1000" kern="1200" dirty="0"/>
            <a:t>(AAD B2B – </a:t>
          </a:r>
          <a:r>
            <a:rPr lang="de-DE" sz="1000" kern="1200" dirty="0" err="1"/>
            <a:t>invite</a:t>
          </a:r>
          <a:r>
            <a:rPr lang="de-DE" sz="1000" kern="1200" dirty="0"/>
            <a:t> </a:t>
          </a:r>
          <a:r>
            <a:rPr lang="de-DE" sz="1000" kern="1200" dirty="0" err="1"/>
            <a:t>as</a:t>
          </a:r>
          <a:r>
            <a:rPr lang="de-DE" sz="1000" kern="1200" dirty="0"/>
            <a:t> </a:t>
          </a:r>
          <a:r>
            <a:rPr lang="de-DE" sz="1000" kern="1200" dirty="0" err="1"/>
            <a:t>member</a:t>
          </a:r>
          <a:r>
            <a:rPr lang="de-DE" sz="1000" kern="1200" dirty="0"/>
            <a:t>)</a:t>
          </a:r>
        </a:p>
      </dsp:txBody>
      <dsp:txXfrm>
        <a:off x="2964775" y="3503758"/>
        <a:ext cx="1087368" cy="710182"/>
      </dsp:txXfrm>
    </dsp:sp>
    <dsp:sp modelId="{83BA5596-A51E-4802-8D6C-11BFEB4695A5}">
      <dsp:nvSpPr>
        <dsp:cNvPr id="0" name=""/>
        <dsp:cNvSpPr/>
      </dsp:nvSpPr>
      <dsp:spPr>
        <a:xfrm>
          <a:off x="4243973" y="3179914"/>
          <a:ext cx="735513" cy="3017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874"/>
              </a:lnTo>
              <a:lnTo>
                <a:pt x="735513" y="150874"/>
              </a:lnTo>
              <a:lnTo>
                <a:pt x="735513" y="301749"/>
              </a:lnTo>
            </a:path>
          </a:pathLst>
        </a:custGeom>
        <a:noFill/>
        <a:ln w="12700" cap="flat" cmpd="sng" algn="ctr">
          <a:solidFill>
            <a:schemeClr val="accent5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8E6B7E-A423-41B8-874F-FEDD2301230D}">
      <dsp:nvSpPr>
        <dsp:cNvPr id="0" name=""/>
        <dsp:cNvSpPr/>
      </dsp:nvSpPr>
      <dsp:spPr>
        <a:xfrm>
          <a:off x="4413707" y="3481663"/>
          <a:ext cx="1131558" cy="754372"/>
        </a:xfrm>
        <a:prstGeom prst="roundRect">
          <a:avLst>
            <a:gd name="adj" fmla="val 10000"/>
          </a:avLst>
        </a:prstGeom>
        <a:solidFill>
          <a:schemeClr val="accent1">
            <a:lumMod val="20000"/>
            <a:lumOff val="80000"/>
          </a:schemeClr>
        </a:solidFill>
        <a:ln w="6350" cap="flat" cmpd="sng" algn="ctr">
          <a:solidFill>
            <a:schemeClr val="accent5"/>
          </a:solidFill>
          <a:prstDash val="dash"/>
          <a:miter lim="800000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i="1" kern="1200" dirty="0">
              <a:solidFill>
                <a:schemeClr val="accent1">
                  <a:lumMod val="60000"/>
                  <a:lumOff val="40000"/>
                </a:schemeClr>
              </a:solidFill>
            </a:rPr>
            <a:t>Microsoft Account</a:t>
          </a:r>
        </a:p>
      </dsp:txBody>
      <dsp:txXfrm>
        <a:off x="4435802" y="3503758"/>
        <a:ext cx="1087368" cy="710182"/>
      </dsp:txXfrm>
    </dsp:sp>
    <dsp:sp modelId="{5F713DBE-3587-4C63-9D7C-A693958731BA}">
      <dsp:nvSpPr>
        <dsp:cNvPr id="0" name=""/>
        <dsp:cNvSpPr/>
      </dsp:nvSpPr>
      <dsp:spPr>
        <a:xfrm>
          <a:off x="5715000" y="1067670"/>
          <a:ext cx="2942052" cy="3017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874"/>
              </a:lnTo>
              <a:lnTo>
                <a:pt x="2942052" y="150874"/>
              </a:lnTo>
              <a:lnTo>
                <a:pt x="2942052" y="301749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20B938-AB1C-40D7-8187-C7B4C154C139}">
      <dsp:nvSpPr>
        <dsp:cNvPr id="0" name=""/>
        <dsp:cNvSpPr/>
      </dsp:nvSpPr>
      <dsp:spPr>
        <a:xfrm>
          <a:off x="7865052" y="1369419"/>
          <a:ext cx="1584001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lumMod val="110000"/>
                <a:satMod val="105000"/>
                <a:tint val="67000"/>
              </a:schemeClr>
            </a:gs>
            <a:gs pos="50000">
              <a:schemeClr val="accent2">
                <a:lumMod val="105000"/>
                <a:satMod val="103000"/>
                <a:tint val="73000"/>
              </a:schemeClr>
            </a:gs>
            <a:gs pos="100000">
              <a:schemeClr val="accent2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Guest</a:t>
          </a:r>
          <a:br>
            <a:rPr lang="de-DE" sz="900" kern="1200" dirty="0"/>
          </a:br>
          <a:r>
            <a:rPr lang="de-DE" sz="900" kern="1200" dirty="0"/>
            <a:t>B2B User </a:t>
          </a:r>
          <a:br>
            <a:rPr lang="de-DE" sz="900" kern="1200" dirty="0"/>
          </a:br>
          <a:r>
            <a:rPr lang="de-DE" sz="900" kern="1200" dirty="0"/>
            <a:t>not on </a:t>
          </a:r>
          <a:r>
            <a:rPr lang="de-DE" sz="900" kern="1200" dirty="0" err="1"/>
            <a:t>org</a:t>
          </a:r>
          <a:r>
            <a:rPr lang="de-DE" sz="900" kern="1200" dirty="0"/>
            <a:t> </a:t>
          </a:r>
          <a:r>
            <a:rPr lang="de-DE" sz="900" kern="1200" dirty="0" err="1"/>
            <a:t>payroll</a:t>
          </a:r>
          <a:br>
            <a:rPr lang="de-DE" sz="900" kern="1200" dirty="0"/>
          </a:br>
          <a:r>
            <a:rPr lang="de-DE" sz="900" kern="1200" dirty="0" err="1"/>
            <a:t>UserType</a:t>
          </a:r>
          <a:r>
            <a:rPr lang="de-DE" sz="900" kern="1200" dirty="0"/>
            <a:t> = </a:t>
          </a:r>
          <a:r>
            <a:rPr lang="de-DE" sz="900" i="1" kern="1200" dirty="0"/>
            <a:t>Guest</a:t>
          </a:r>
          <a:endParaRPr lang="de-DE" sz="900" kern="1200" dirty="0"/>
        </a:p>
      </dsp:txBody>
      <dsp:txXfrm>
        <a:off x="7887147" y="1391514"/>
        <a:ext cx="1539811" cy="710182"/>
      </dsp:txXfrm>
    </dsp:sp>
    <dsp:sp modelId="{A255A8C7-E8CD-4B3E-86AF-E5E728A2E756}">
      <dsp:nvSpPr>
        <dsp:cNvPr id="0" name=""/>
        <dsp:cNvSpPr/>
      </dsp:nvSpPr>
      <dsp:spPr>
        <a:xfrm>
          <a:off x="7186026" y="2123792"/>
          <a:ext cx="1471026" cy="301749"/>
        </a:xfrm>
        <a:custGeom>
          <a:avLst/>
          <a:gdLst/>
          <a:ahLst/>
          <a:cxnLst/>
          <a:rect l="0" t="0" r="0" b="0"/>
          <a:pathLst>
            <a:path>
              <a:moveTo>
                <a:pt x="1471026" y="0"/>
              </a:moveTo>
              <a:lnTo>
                <a:pt x="1471026" y="150874"/>
              </a:lnTo>
              <a:lnTo>
                <a:pt x="0" y="150874"/>
              </a:lnTo>
              <a:lnTo>
                <a:pt x="0" y="30174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78ED18-A5FF-4FDF-87F0-06FA5C6C9476}">
      <dsp:nvSpPr>
        <dsp:cNvPr id="0" name=""/>
        <dsp:cNvSpPr/>
      </dsp:nvSpPr>
      <dsp:spPr>
        <a:xfrm>
          <a:off x="6556025" y="2425541"/>
          <a:ext cx="1260002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lumMod val="110000"/>
                <a:satMod val="105000"/>
                <a:tint val="67000"/>
              </a:schemeClr>
            </a:gs>
            <a:gs pos="50000">
              <a:schemeClr val="accent2">
                <a:lumMod val="105000"/>
                <a:satMod val="103000"/>
                <a:tint val="73000"/>
              </a:schemeClr>
            </a:gs>
            <a:gs pos="100000">
              <a:schemeClr val="accent2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 err="1"/>
            <a:t>Homed</a:t>
          </a:r>
          <a:r>
            <a:rPr lang="de-DE" sz="1000" kern="1200" dirty="0"/>
            <a:t> in </a:t>
          </a:r>
          <a:r>
            <a:rPr lang="de-DE" sz="1000" kern="1200" dirty="0" err="1"/>
            <a:t>Org</a:t>
          </a:r>
          <a:r>
            <a:rPr lang="de-DE" sz="1000" kern="1200" dirty="0"/>
            <a:t> </a:t>
          </a:r>
          <a:r>
            <a:rPr lang="de-DE" sz="1000" kern="1200" dirty="0" err="1"/>
            <a:t>directory</a:t>
          </a:r>
          <a:br>
            <a:rPr lang="de-DE" sz="1000" kern="1200" dirty="0"/>
          </a:br>
          <a:br>
            <a:rPr lang="de-DE" sz="1000" kern="1200" dirty="0"/>
          </a:br>
          <a:r>
            <a:rPr lang="de-DE" sz="1000" kern="1200" dirty="0" err="1"/>
            <a:t>Additonal</a:t>
          </a:r>
          <a:r>
            <a:rPr lang="de-DE" sz="1000" kern="1200" dirty="0"/>
            <a:t> </a:t>
          </a:r>
          <a:r>
            <a:rPr lang="de-DE" sz="1000" kern="1200" dirty="0" err="1"/>
            <a:t>accounts</a:t>
          </a:r>
          <a:r>
            <a:rPr lang="de-DE" sz="1000" kern="1200" dirty="0"/>
            <a:t> </a:t>
          </a:r>
          <a:r>
            <a:rPr lang="de-DE" sz="1000" kern="1200" dirty="0" err="1"/>
            <a:t>for</a:t>
          </a:r>
          <a:r>
            <a:rPr lang="de-DE" sz="1000" kern="1200" dirty="0"/>
            <a:t> </a:t>
          </a:r>
          <a:r>
            <a:rPr lang="de-DE" sz="1000" kern="1200" dirty="0" err="1"/>
            <a:t>partners</a:t>
          </a:r>
          <a:endParaRPr lang="de-DE" sz="1000" kern="1200" dirty="0"/>
        </a:p>
      </dsp:txBody>
      <dsp:txXfrm>
        <a:off x="6578120" y="2447636"/>
        <a:ext cx="1215812" cy="710182"/>
      </dsp:txXfrm>
    </dsp:sp>
    <dsp:sp modelId="{48350E0A-B73A-4C98-BD5D-345557F9D4FC}">
      <dsp:nvSpPr>
        <dsp:cNvPr id="0" name=""/>
        <dsp:cNvSpPr/>
      </dsp:nvSpPr>
      <dsp:spPr>
        <a:xfrm>
          <a:off x="6450513" y="3179914"/>
          <a:ext cx="735513" cy="301749"/>
        </a:xfrm>
        <a:custGeom>
          <a:avLst/>
          <a:gdLst/>
          <a:ahLst/>
          <a:cxnLst/>
          <a:rect l="0" t="0" r="0" b="0"/>
          <a:pathLst>
            <a:path>
              <a:moveTo>
                <a:pt x="735513" y="0"/>
              </a:moveTo>
              <a:lnTo>
                <a:pt x="735513" y="150874"/>
              </a:lnTo>
              <a:lnTo>
                <a:pt x="0" y="150874"/>
              </a:lnTo>
              <a:lnTo>
                <a:pt x="0" y="301749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F83EEF-BB70-498D-B04B-90E0D61C7190}">
      <dsp:nvSpPr>
        <dsp:cNvPr id="0" name=""/>
        <dsp:cNvSpPr/>
      </dsp:nvSpPr>
      <dsp:spPr>
        <a:xfrm>
          <a:off x="5884733" y="3481663"/>
          <a:ext cx="1131558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lumMod val="110000"/>
                <a:satMod val="105000"/>
                <a:tint val="67000"/>
              </a:schemeClr>
            </a:gs>
            <a:gs pos="50000">
              <a:schemeClr val="accent2">
                <a:lumMod val="105000"/>
                <a:satMod val="103000"/>
                <a:tint val="73000"/>
              </a:schemeClr>
            </a:gs>
            <a:gs pos="100000">
              <a:schemeClr val="accent2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Cloud-</a:t>
          </a:r>
          <a:r>
            <a:rPr lang="de-DE" sz="1000" kern="1200" dirty="0" err="1"/>
            <a:t>Only</a:t>
          </a:r>
          <a:r>
            <a:rPr lang="de-DE" sz="1000" kern="1200" dirty="0"/>
            <a:t> </a:t>
          </a:r>
          <a:r>
            <a:rPr lang="de-DE" sz="1000" kern="1200" dirty="0" err="1"/>
            <a:t>accounts</a:t>
          </a:r>
          <a:endParaRPr lang="de-DE" sz="1000" kern="1200" dirty="0"/>
        </a:p>
      </dsp:txBody>
      <dsp:txXfrm>
        <a:off x="5906828" y="3503758"/>
        <a:ext cx="1087368" cy="710182"/>
      </dsp:txXfrm>
    </dsp:sp>
    <dsp:sp modelId="{122A729E-534B-4089-A994-FA3B997DEF58}">
      <dsp:nvSpPr>
        <dsp:cNvPr id="0" name=""/>
        <dsp:cNvSpPr/>
      </dsp:nvSpPr>
      <dsp:spPr>
        <a:xfrm>
          <a:off x="7186026" y="3179914"/>
          <a:ext cx="735513" cy="3017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874"/>
              </a:lnTo>
              <a:lnTo>
                <a:pt x="735513" y="150874"/>
              </a:lnTo>
              <a:lnTo>
                <a:pt x="735513" y="301749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7F9A63-6EA1-4755-9E96-C0FFCA2A2111}">
      <dsp:nvSpPr>
        <dsp:cNvPr id="0" name=""/>
        <dsp:cNvSpPr/>
      </dsp:nvSpPr>
      <dsp:spPr>
        <a:xfrm>
          <a:off x="7355760" y="3481663"/>
          <a:ext cx="1131558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lumMod val="110000"/>
                <a:satMod val="105000"/>
                <a:tint val="67000"/>
              </a:schemeClr>
            </a:gs>
            <a:gs pos="50000">
              <a:schemeClr val="accent2">
                <a:lumMod val="105000"/>
                <a:satMod val="103000"/>
                <a:tint val="73000"/>
              </a:schemeClr>
            </a:gs>
            <a:gs pos="100000">
              <a:schemeClr val="accent2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 err="1"/>
            <a:t>Syncronized</a:t>
          </a:r>
          <a:r>
            <a:rPr lang="de-DE" sz="1000" kern="1200" dirty="0"/>
            <a:t> on-</a:t>
          </a:r>
          <a:r>
            <a:rPr lang="de-DE" sz="1000" kern="1200" dirty="0" err="1"/>
            <a:t>premises</a:t>
          </a:r>
          <a:r>
            <a:rPr lang="de-DE" sz="1000" kern="1200" dirty="0"/>
            <a:t> </a:t>
          </a:r>
          <a:r>
            <a:rPr lang="de-DE" sz="1000" kern="1200" dirty="0" err="1"/>
            <a:t>accounts</a:t>
          </a:r>
          <a:endParaRPr lang="de-DE" sz="1000" kern="1200" dirty="0"/>
        </a:p>
      </dsp:txBody>
      <dsp:txXfrm>
        <a:off x="7377855" y="3503758"/>
        <a:ext cx="1087368" cy="710182"/>
      </dsp:txXfrm>
    </dsp:sp>
    <dsp:sp modelId="{6150A370-E7F3-456E-AC5A-D071DAC8B148}">
      <dsp:nvSpPr>
        <dsp:cNvPr id="0" name=""/>
        <dsp:cNvSpPr/>
      </dsp:nvSpPr>
      <dsp:spPr>
        <a:xfrm>
          <a:off x="8657052" y="2123792"/>
          <a:ext cx="1471026" cy="3017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874"/>
              </a:lnTo>
              <a:lnTo>
                <a:pt x="1471026" y="150874"/>
              </a:lnTo>
              <a:lnTo>
                <a:pt x="1471026" y="30174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54A5A9-2C94-4C6E-B9AC-62BA838838CE}">
      <dsp:nvSpPr>
        <dsp:cNvPr id="0" name=""/>
        <dsp:cNvSpPr/>
      </dsp:nvSpPr>
      <dsp:spPr>
        <a:xfrm>
          <a:off x="9498078" y="2425541"/>
          <a:ext cx="1260002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lumMod val="110000"/>
                <a:satMod val="105000"/>
                <a:tint val="67000"/>
              </a:schemeClr>
            </a:gs>
            <a:gs pos="50000">
              <a:schemeClr val="accent2">
                <a:lumMod val="105000"/>
                <a:satMod val="103000"/>
                <a:tint val="73000"/>
              </a:schemeClr>
            </a:gs>
            <a:gs pos="100000">
              <a:schemeClr val="accent2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 err="1"/>
            <a:t>Homed</a:t>
          </a:r>
          <a:r>
            <a:rPr lang="de-DE" sz="1000" kern="1200" dirty="0"/>
            <a:t> in </a:t>
          </a:r>
          <a:br>
            <a:rPr lang="de-DE" sz="1000" kern="1200" dirty="0"/>
          </a:br>
          <a:r>
            <a:rPr lang="de-DE" sz="1000" b="0" kern="1200" dirty="0"/>
            <a:t>external</a:t>
          </a:r>
          <a:r>
            <a:rPr lang="de-DE" sz="1000" kern="1200" dirty="0"/>
            <a:t> </a:t>
          </a:r>
          <a:r>
            <a:rPr lang="de-DE" sz="1000" kern="1200" dirty="0" err="1"/>
            <a:t>directory</a:t>
          </a:r>
          <a:br>
            <a:rPr lang="de-DE" sz="1000" kern="1200" dirty="0"/>
          </a:br>
          <a:br>
            <a:rPr lang="de-DE" sz="1000" kern="1200" dirty="0"/>
          </a:br>
          <a:r>
            <a:rPr lang="de-DE" sz="1000" kern="1200" dirty="0"/>
            <a:t>Default B2B </a:t>
          </a:r>
          <a:r>
            <a:rPr lang="de-DE" sz="1000" kern="1200" dirty="0" err="1"/>
            <a:t>model</a:t>
          </a:r>
          <a:endParaRPr lang="de-DE" sz="1000" kern="1200" dirty="0"/>
        </a:p>
      </dsp:txBody>
      <dsp:txXfrm>
        <a:off x="9520173" y="2447636"/>
        <a:ext cx="1215812" cy="710182"/>
      </dsp:txXfrm>
    </dsp:sp>
    <dsp:sp modelId="{45E5D0B3-6078-4034-BD71-03A8A0AF4948}">
      <dsp:nvSpPr>
        <dsp:cNvPr id="0" name=""/>
        <dsp:cNvSpPr/>
      </dsp:nvSpPr>
      <dsp:spPr>
        <a:xfrm>
          <a:off x="9392566" y="3179914"/>
          <a:ext cx="735513" cy="301749"/>
        </a:xfrm>
        <a:custGeom>
          <a:avLst/>
          <a:gdLst/>
          <a:ahLst/>
          <a:cxnLst/>
          <a:rect l="0" t="0" r="0" b="0"/>
          <a:pathLst>
            <a:path>
              <a:moveTo>
                <a:pt x="735513" y="0"/>
              </a:moveTo>
              <a:lnTo>
                <a:pt x="735513" y="150874"/>
              </a:lnTo>
              <a:lnTo>
                <a:pt x="0" y="150874"/>
              </a:lnTo>
              <a:lnTo>
                <a:pt x="0" y="301749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C1D56D-E72B-4870-A231-ACA14A088E8D}">
      <dsp:nvSpPr>
        <dsp:cNvPr id="0" name=""/>
        <dsp:cNvSpPr/>
      </dsp:nvSpPr>
      <dsp:spPr>
        <a:xfrm>
          <a:off x="8826786" y="3481663"/>
          <a:ext cx="1131558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lumMod val="110000"/>
                <a:satMod val="105000"/>
                <a:tint val="67000"/>
              </a:schemeClr>
            </a:gs>
            <a:gs pos="50000">
              <a:schemeClr val="accent2">
                <a:lumMod val="105000"/>
                <a:satMod val="103000"/>
                <a:tint val="73000"/>
              </a:schemeClr>
            </a:gs>
            <a:gs pos="100000">
              <a:schemeClr val="accent2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External Azure AD</a:t>
          </a:r>
        </a:p>
      </dsp:txBody>
      <dsp:txXfrm>
        <a:off x="8848881" y="3503758"/>
        <a:ext cx="1087368" cy="710182"/>
      </dsp:txXfrm>
    </dsp:sp>
    <dsp:sp modelId="{BA4B5DE2-0D5E-4E0F-BAF7-25DA7863AC48}">
      <dsp:nvSpPr>
        <dsp:cNvPr id="0" name=""/>
        <dsp:cNvSpPr/>
      </dsp:nvSpPr>
      <dsp:spPr>
        <a:xfrm>
          <a:off x="10128079" y="3179914"/>
          <a:ext cx="735513" cy="3017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874"/>
              </a:lnTo>
              <a:lnTo>
                <a:pt x="735513" y="150874"/>
              </a:lnTo>
              <a:lnTo>
                <a:pt x="735513" y="301749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1D21AB-3E5C-4229-A167-F738A8D1BEF2}">
      <dsp:nvSpPr>
        <dsp:cNvPr id="0" name=""/>
        <dsp:cNvSpPr/>
      </dsp:nvSpPr>
      <dsp:spPr>
        <a:xfrm>
          <a:off x="10297813" y="3481663"/>
          <a:ext cx="1131558" cy="7543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lumMod val="110000"/>
                <a:satMod val="105000"/>
                <a:tint val="67000"/>
              </a:schemeClr>
            </a:gs>
            <a:gs pos="50000">
              <a:schemeClr val="accent2">
                <a:lumMod val="105000"/>
                <a:satMod val="103000"/>
                <a:tint val="73000"/>
              </a:schemeClr>
            </a:gs>
            <a:gs pos="100000">
              <a:schemeClr val="accent2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Microsoft Account</a:t>
          </a:r>
        </a:p>
      </dsp:txBody>
      <dsp:txXfrm>
        <a:off x="10319908" y="3503758"/>
        <a:ext cx="1087368" cy="7101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951A38-604E-46AF-B68B-4691B9CFFAF5}" type="datetimeFigureOut">
              <a:rPr lang="de-DE" smtClean="0"/>
              <a:t>24.10.2021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93B9C7-8C41-44EF-A755-70B1D57272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576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59772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86867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5640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78256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82419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44278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893118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84621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14678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42553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7141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88441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89197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9921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36017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39653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Desktop </a:t>
            </a:r>
            <a:r>
              <a:rPr lang="de-DE" dirty="0" err="1"/>
              <a:t>only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70953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49112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28730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95497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4139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1455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63339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121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74501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0658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01181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818422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84644"/>
                </a:solidFill>
                <a:effectLst/>
                <a:latin typeface="Segoe UI" panose="020B0502040204020203" pitchFamily="34" charset="0"/>
              </a:rPr>
              <a:t>Teams admins will need to make sure that </a:t>
            </a:r>
            <a:r>
              <a:rPr lang="en-US" b="1" i="0" dirty="0" err="1">
                <a:solidFill>
                  <a:srgbClr val="484644"/>
                </a:solidFill>
                <a:effectLst/>
                <a:latin typeface="Segoe UI" panose="020B0502040204020203" pitchFamily="34" charset="0"/>
              </a:rPr>
              <a:t>AllowCloudRecordingForCalls</a:t>
            </a:r>
            <a:r>
              <a:rPr lang="en-US" b="0" i="0" dirty="0">
                <a:solidFill>
                  <a:srgbClr val="484644"/>
                </a:solidFill>
                <a:effectLst/>
                <a:latin typeface="Segoe UI" panose="020B0502040204020203" pitchFamily="34" charset="0"/>
              </a:rPr>
              <a:t> and </a:t>
            </a:r>
            <a:r>
              <a:rPr lang="en-US" b="1" i="0" dirty="0" err="1">
                <a:solidFill>
                  <a:srgbClr val="484644"/>
                </a:solidFill>
                <a:effectLst/>
                <a:latin typeface="Segoe UI" panose="020B0502040204020203" pitchFamily="34" charset="0"/>
              </a:rPr>
              <a:t>AllowTranscriptionForCalling</a:t>
            </a:r>
            <a:r>
              <a:rPr lang="en-US" b="0" i="0" dirty="0">
                <a:solidFill>
                  <a:srgbClr val="484644"/>
                </a:solidFill>
                <a:effectLst/>
                <a:latin typeface="Segoe UI" panose="020B0502040204020203" pitchFamily="34" charset="0"/>
              </a:rPr>
              <a:t> is turned on to enable recording and transcription of 1:1 VOIP and PSTN calls.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65951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445466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149002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614349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7145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9302970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60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3846669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61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93029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2757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4454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Verschoben auf November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677413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8323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2950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B18089-C25B-431F-A9A1-5E1264C83F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80D1149-82DA-4401-B6A3-EB9521C7D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D540479-1C51-46F3-86B7-3832D2A57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736" y="1782696"/>
            <a:ext cx="12277804" cy="6138902"/>
          </a:xfrm>
          <a:prstGeom prst="rect">
            <a:avLst/>
          </a:prstGeom>
        </p:spPr>
      </p:pic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DC492C04-9595-4D88-A6FA-ABEAC2147667}"/>
              </a:ext>
            </a:extLst>
          </p:cNvPr>
          <p:cNvSpPr txBox="1">
            <a:spLocks/>
          </p:cNvSpPr>
          <p:nvPr userDrawn="1"/>
        </p:nvSpPr>
        <p:spPr>
          <a:xfrm>
            <a:off x="838200" y="6492875"/>
            <a:ext cx="396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dirty="0">
                <a:solidFill>
                  <a:schemeClr val="bg1"/>
                </a:solidFill>
              </a:rPr>
              <a:t>@teamsugberlin #MicrosoftTeams #TeamsUGBerlin</a:t>
            </a:r>
          </a:p>
        </p:txBody>
      </p:sp>
    </p:spTree>
    <p:extLst>
      <p:ext uri="{BB962C8B-B14F-4D97-AF65-F5344CB8AC3E}">
        <p14:creationId xmlns:p14="http://schemas.microsoft.com/office/powerpoint/2010/main" val="3364905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FC2810-4A92-47BB-AE91-E37649FE0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669CE4-8003-4D90-9941-7C4E51565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73282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5EA668-729F-4A91-9A40-DC117350E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4ED502-77BB-4B3D-ACCE-8C1D48B76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69166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6E33DA-856B-48F9-AB8D-77FA8F2F1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36A7A7-A1EA-4336-A778-67D515CDDB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ECF341B-D75D-4CD2-94D7-36003A4DC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045574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40EE4C-BF58-4CBC-BB45-2578DAE7A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27C1BA-6849-4489-BDB5-DBFCEA0DF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C864D3-14A4-4957-8AB3-52BB33FE2C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9AB4D8F-8143-4B20-B53C-4F9A91A356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EA8F5A9-B426-4832-8F2B-505EBB6C80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03418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1E6CB6-23AB-4B4B-B06E-D9C442F02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95295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9836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717003C-B53F-47AE-B026-2F6974852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B749CC0-CA66-4536-B60E-8E397EF41F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726139A-52EE-490A-831F-ABBD06DC71B9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194" y="5572898"/>
            <a:ext cx="3133806" cy="1566903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2406A12C-E783-4BE5-BEFC-AA493EA54917}"/>
              </a:ext>
            </a:extLst>
          </p:cNvPr>
          <p:cNvSpPr txBox="1">
            <a:spLocks/>
          </p:cNvSpPr>
          <p:nvPr userDrawn="1"/>
        </p:nvSpPr>
        <p:spPr>
          <a:xfrm>
            <a:off x="838200" y="6492875"/>
            <a:ext cx="396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dirty="0"/>
              <a:t>@teamsugberlin #MicrosoftTeams #TeamsUGBerlin</a:t>
            </a:r>
          </a:p>
        </p:txBody>
      </p:sp>
    </p:spTree>
    <p:extLst>
      <p:ext uri="{BB962C8B-B14F-4D97-AF65-F5344CB8AC3E}">
        <p14:creationId xmlns:p14="http://schemas.microsoft.com/office/powerpoint/2010/main" val="277911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office/hinzuf%C3%BCgen-und-beantworten-von-kommentaren-in-listenelementen-9407aab9-6d43-4756-af72-d38177814a6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microsoft.com/microsoftteams/cloud-recording?WT.mc_id=TM-MVP-5003086#auto-expiration" TargetMode="External"/><Relationship Id="rId4" Type="http://schemas.openxmlformats.org/officeDocument/2006/relationships/hyperlink" Target="https://docs.microsoft.com/microsoftteams/manage-praise-app?WT.mc_id=TM-MVP-5003086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office/hinzuf%C3%BCgen-und-beantworten-von-kommentaren-in-listenelementen-9407aab9-6d43-4756-af72-d38177814a6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microsoft.com/microsoftteams/cloud-recording?WT.mc_id=TM-MVP-5003086#auto-expiration" TargetMode="External"/><Relationship Id="rId4" Type="http://schemas.openxmlformats.org/officeDocument/2006/relationships/hyperlink" Target="https://docs.microsoft.com/microsoftteams/manage-praise-app?WT.mc_id=TM-MVP-5003086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office/hinzuf%C3%BCgen-und-beantworten-von-kommentaren-in-listenelementen-9407aab9-6d43-4756-af72-d38177814a6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microsoft.com/microsoftteams/cloud-recording?WT.mc_id=TM-MVP-5003086#auto-expiration" TargetMode="External"/><Relationship Id="rId4" Type="http://schemas.openxmlformats.org/officeDocument/2006/relationships/hyperlink" Target="https://docs.microsoft.com/microsoftteams/manage-praise-app?WT.mc_id=TM-MVP-5003086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office/hinzuf%C3%BCgen-und-beantworten-von-kommentaren-in-listenelementen-9407aab9-6d43-4756-af72-d38177814a6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microsoft.com/microsoftteams/cloud-recording?WT.mc_id=TM-MVP-5003086#auto-expiration" TargetMode="External"/><Relationship Id="rId4" Type="http://schemas.openxmlformats.org/officeDocument/2006/relationships/hyperlink" Target="https://docs.microsoft.com/microsoftteams/manage-praise-app?WT.mc_id=TM-MVP-5003086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ndi-in-meetings?WT.mc_id=TM-MVP-5003086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ndi-in-meetings?WT.mc_id=TM-MVP-5003086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hyperlink" Target="https://docs.microsoft.com/microsoftteams/meeting-policies-in-teams?WT.mc_id=TM-MVP-5003086#meeting-policy-settings---audio--vide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ndi-in-meetings?WT.mc_id=TM-MVP-5003086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ndi-in-meetings?WT.mc_id=TM-MVP-5003086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ndi-in-meetings?WT.mc_id=TM-MVP-5003086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ndi-in-meetings?WT.mc_id=TM-MVP-5003086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ndi-in-meetings?WT.mc_id=TM-MVP-5003086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meeting-settings-in-teams?WT.mc_id=TM-MVP-5003086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meeting-settings-in-teams?WT.mc_id=TM-MVP-5003086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meeting-settings-in-teams?WT.mc_id=TM-MVP-5003086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meeting-settings-in-teams?WT.mc_id=TM-MVP-5003086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support.microsoft.com/office/verwenden-von-gruppenr%C3%A4umen-in-teams-besprechungen-7de1f48a-da07-466c-a5ab-4ebace28e461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meeting-settings-in-teams?WT.mc_id=TM-MVP-5003086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mipc.eventbuilder.com/event/43249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hcommunity.microsoft.com/t5/microsoft-teams-blog/secure-and-compliant-collaboration-with-microsoft-teams/ba-p/2169463?WT.mc_id=TM-MVP-5003086" TargetMode="External"/><Relationship Id="rId5" Type="http://schemas.openxmlformats.org/officeDocument/2006/relationships/hyperlink" Target="https://docs.microsoft.com/microsoftteams/teams-live-events/configure-teams-live-events?WT.mc_id=TM-MVP-5003086" TargetMode="External"/><Relationship Id="rId4" Type="http://schemas.openxmlformats.org/officeDocument/2006/relationships/hyperlink" Target="https://docs.microsoft.com/microsoftteams/teams-powershell-managing-teams?WT.mc_id=TM-MVP-5003086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mipc.eventbuilder.com/event/43249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hcommunity.microsoft.com/t5/microsoft-teams-blog/secure-and-compliant-collaboration-with-microsoft-teams/ba-p/2169463?WT.mc_id=TM-MVP-5003086" TargetMode="External"/><Relationship Id="rId5" Type="http://schemas.openxmlformats.org/officeDocument/2006/relationships/hyperlink" Target="https://docs.microsoft.com/microsoftteams/teams-live-events/configure-teams-live-events?WT.mc_id=TM-MVP-5003086" TargetMode="External"/><Relationship Id="rId4" Type="http://schemas.openxmlformats.org/officeDocument/2006/relationships/hyperlink" Target="https://docs.microsoft.com/microsoftteams/teams-powershell-managing-teams?WT.mc_id=TM-MVP-5003086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docs.microsoft.com/microsoftteams/teams-add-on-licensing/advanced-communications?WT.mc_id=TM-MVP-5003086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mipc.eventbuilder.com/event/43249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hcommunity.microsoft.com/t5/microsoft-teams-blog/secure-and-compliant-collaboration-with-microsoft-teams/ba-p/2169463?WT.mc_id=TM-MVP-5003086" TargetMode="External"/><Relationship Id="rId5" Type="http://schemas.openxmlformats.org/officeDocument/2006/relationships/hyperlink" Target="https://docs.microsoft.com/microsoftteams/teams-live-events/configure-teams-live-events?WT.mc_id=TM-MVP-5003086" TargetMode="External"/><Relationship Id="rId4" Type="http://schemas.openxmlformats.org/officeDocument/2006/relationships/hyperlink" Target="https://docs.microsoft.com/microsoftteams/teams-powershell-managing-teams?WT.mc_id=TM-MVP-5003086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guest-experience?WT.mc_id=TM-MVP-5003086#comparison-of-team-member-and-guest-capabilities" TargetMode="External"/><Relationship Id="rId2" Type="http://schemas.openxmlformats.org/officeDocument/2006/relationships/hyperlink" Target="https://docs.microsoft.com/azure/active-directory/external-identities/user-properties?WT.mc_id=TM-MVP-5003086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microsoftteams/guest-access?WT.mc_id=TM-MVP-5003086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mipc.eventbuilder.com/event/43249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hcommunity.microsoft.com/t5/microsoft-teams-blog/secure-and-compliant-collaboration-with-microsoft-teams/ba-p/2169463?WT.mc_id=TM-MVP-5003086" TargetMode="External"/><Relationship Id="rId5" Type="http://schemas.openxmlformats.org/officeDocument/2006/relationships/hyperlink" Target="https://docs.microsoft.com/microsoftteams/teams-live-events/configure-teams-live-events?WT.mc_id=TM-MVP-5003086" TargetMode="External"/><Relationship Id="rId4" Type="http://schemas.openxmlformats.org/officeDocument/2006/relationships/hyperlink" Target="https://docs.microsoft.com/microsoftteams/teams-powershell-managing-teams?WT.mc_id=TM-MVP-5003086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mipc.eventbuilder.com/event/43249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hcommunity.microsoft.com/t5/microsoft-teams-blog/secure-and-compliant-collaboration-with-microsoft-teams/ba-p/2169463?WT.mc_id=TM-MVP-5003086" TargetMode="External"/><Relationship Id="rId5" Type="http://schemas.openxmlformats.org/officeDocument/2006/relationships/hyperlink" Target="https://docs.microsoft.com/microsoftteams/teams-live-events/configure-teams-live-events?WT.mc_id=TM-MVP-5003086" TargetMode="External"/><Relationship Id="rId4" Type="http://schemas.openxmlformats.org/officeDocument/2006/relationships/hyperlink" Target="https://docs.microsoft.com/microsoftteams/teams-powershell-managing-teams?WT.mc_id=TM-MVP-5003086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mipc.eventbuilder.com/event/43249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hcommunity.microsoft.com/t5/microsoft-teams-blog/secure-and-compliant-collaboration-with-microsoft-teams/ba-p/2169463?WT.mc_id=TM-MVP-5003086" TargetMode="External"/><Relationship Id="rId5" Type="http://schemas.openxmlformats.org/officeDocument/2006/relationships/hyperlink" Target="https://docs.microsoft.com/microsoftteams/teams-live-events/configure-teams-live-events?WT.mc_id=TM-MVP-5003086" TargetMode="External"/><Relationship Id="rId4" Type="http://schemas.openxmlformats.org/officeDocument/2006/relationships/hyperlink" Target="https://docs.microsoft.com/microsoftteams/teams-powershell-managing-teams?WT.mc_id=TM-MVP-5003086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mipc.eventbuilder.com/event/43249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hcommunity.microsoft.com/t5/microsoft-teams-blog/secure-and-compliant-collaboration-with-microsoft-teams/ba-p/2169463?WT.mc_id=TM-MVP-5003086" TargetMode="External"/><Relationship Id="rId5" Type="http://schemas.openxmlformats.org/officeDocument/2006/relationships/hyperlink" Target="https://docs.microsoft.com/microsoftteams/teams-live-events/configure-teams-live-events?WT.mc_id=TM-MVP-5003086" TargetMode="External"/><Relationship Id="rId4" Type="http://schemas.openxmlformats.org/officeDocument/2006/relationships/hyperlink" Target="https://docs.microsoft.com/microsoftteams/teams-powershell-managing-teams?WT.mc_id=TM-MVP-5003086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mipc.eventbuilder.com/event/43249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hcommunity.microsoft.com/t5/microsoft-teams-blog/secure-and-compliant-collaboration-with-microsoft-teams/ba-p/2169463?WT.mc_id=TM-MVP-5003086" TargetMode="External"/><Relationship Id="rId5" Type="http://schemas.openxmlformats.org/officeDocument/2006/relationships/hyperlink" Target="https://docs.microsoft.com/microsoftteams/teams-live-events/configure-teams-live-events?WT.mc_id=TM-MVP-5003086" TargetMode="External"/><Relationship Id="rId4" Type="http://schemas.openxmlformats.org/officeDocument/2006/relationships/hyperlink" Target="https://docs.microsoft.com/microsoftteams/teams-powershell-managing-teams?WT.mc_id=TM-MVP-5003086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techcommunity.microsoft.com/t5/microsoft-teams-blog/introducing-operator-connect-and-more-teams-calling-updates/ba-p/2176398?WT.mc_id=TM-MVP-5003086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jpe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blog/what-s-new-in-microsoft-teams-august-2021/ba-p/2699200?WT.mc_id=TM-MVP-5003086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chcommunity.microsoft.com/t5/microsoft-teams-blog/bg-p/MicrosoftTeamsBlog?WT.mc_id=TM-MVP-5003086" TargetMode="External"/><Relationship Id="rId4" Type="http://schemas.openxmlformats.org/officeDocument/2006/relationships/hyperlink" Target="https://techcommunity.microsoft.com/t5/microsoft-teams-blog/what-s-new-in-microsoft-teams-september-2021/ba-p/2793627?WT.mc_id=TM-MVP-5003086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admin.microsoft.com/#/MessageCenter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labsummit.eu/" TargetMode="External"/><Relationship Id="rId2" Type="http://schemas.openxmlformats.org/officeDocument/2006/relationships/hyperlink" Target="https://myignite.microsoft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eamsnation.online/" TargetMode="External"/><Relationship Id="rId4" Type="http://schemas.openxmlformats.org/officeDocument/2006/relationships/hyperlink" Target="https://www.teamscommunityday.de/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TeamsCommunityBlogger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susergroup.berlin/meetup" TargetMode="External"/><Relationship Id="rId2" Type="http://schemas.openxmlformats.org/officeDocument/2006/relationships/hyperlink" Target="https://go.granikos.eu/TeamsUGForm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go.granikos.eu/TeamsMeetupBerlin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eamsusergroup.berlin/" TargetMode="Externa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office/hinzuf%C3%BCgen-und-beantworten-von-kommentaren-in-listenelementen-9407aab9-6d43-4756-af72-d38177814a6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microsoft.com/microsoftteams/cloud-recording?WT.mc_id=TM-MVP-5003086#auto-expiration" TargetMode="External"/><Relationship Id="rId4" Type="http://schemas.openxmlformats.org/officeDocument/2006/relationships/hyperlink" Target="https://docs.microsoft.com/microsoftteams/manage-praise-app?WT.mc_id=TM-MVP-5003086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office/hinzuf%C3%BCgen-und-beantworten-von-kommentaren-in-listenelementen-9407aab9-6d43-4756-af72-d38177814a6e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microsoft.com/microsoftteams/cloud-recording?WT.mc_id=TM-MVP-5003086#auto-expiration" TargetMode="External"/><Relationship Id="rId4" Type="http://schemas.openxmlformats.org/officeDocument/2006/relationships/hyperlink" Target="https://docs.microsoft.com/microsoftteams/manage-praise-app?WT.mc_id=TM-MVP-500308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A4A9C3-88F1-47B1-832C-DF14CF7A00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Microsoft Teams</a:t>
            </a:r>
            <a:br>
              <a:rPr lang="de-DE" dirty="0"/>
            </a:br>
            <a:r>
              <a:rPr lang="de-DE" dirty="0"/>
              <a:t>User Group Berlin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BA95633-B02D-4A15-A8B1-A38E0A70FD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21. Oktober 2021</a:t>
            </a:r>
          </a:p>
        </p:txBody>
      </p:sp>
    </p:spTree>
    <p:extLst>
      <p:ext uri="{BB962C8B-B14F-4D97-AF65-F5344CB8AC3E}">
        <p14:creationId xmlns:p14="http://schemas.microsoft.com/office/powerpoint/2010/main" val="671489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3A3C1C-26A2-48C4-A072-652CE92B4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Music Mode </a:t>
            </a:r>
            <a:r>
              <a:rPr lang="de-DE" dirty="0" err="1"/>
              <a:t>for</a:t>
            </a:r>
            <a:r>
              <a:rPr lang="de-DE" dirty="0"/>
              <a:t> Teams</a:t>
            </a:r>
          </a:p>
        </p:txBody>
      </p:sp>
      <p:pic>
        <p:nvPicPr>
          <p:cNvPr id="3074" name="Picture 2" descr="Device settings">
            <a:extLst>
              <a:ext uri="{FF2B5EF4-FFF2-40B4-BE49-F238E27FC236}">
                <a16:creationId xmlns:a16="http://schemas.microsoft.com/office/drawing/2014/main" id="{B7A60345-AAD4-465E-A1C2-3D1747C65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0" y="1450975"/>
            <a:ext cx="5041900" cy="50419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147FBB7F-95B3-4D9F-B716-41066EEA072D}"/>
              </a:ext>
            </a:extLst>
          </p:cNvPr>
          <p:cNvCxnSpPr>
            <a:cxnSpLocks/>
          </p:cNvCxnSpPr>
          <p:nvPr/>
        </p:nvCxnSpPr>
        <p:spPr>
          <a:xfrm>
            <a:off x="838200" y="5549900"/>
            <a:ext cx="1739900" cy="0"/>
          </a:xfrm>
          <a:prstGeom prst="straightConnector1">
            <a:avLst/>
          </a:prstGeom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076" name="Picture 4" descr="Ubar">
            <a:extLst>
              <a:ext uri="{FF2B5EF4-FFF2-40B4-BE49-F238E27FC236}">
                <a16:creationId xmlns:a16="http://schemas.microsoft.com/office/drawing/2014/main" id="{95CF4B3E-C0AD-4948-9F80-F2D7726AF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2889768"/>
            <a:ext cx="3714750" cy="8013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isable high fidelity music mode">
            <a:extLst>
              <a:ext uri="{FF2B5EF4-FFF2-40B4-BE49-F238E27FC236}">
                <a16:creationId xmlns:a16="http://schemas.microsoft.com/office/drawing/2014/main" id="{1A918997-72EF-46A2-9956-D54C41BC4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4708601"/>
            <a:ext cx="3714750" cy="84129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308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View Switcher - a new dedicated menu of view options in Teams Meetings</a:t>
            </a:r>
          </a:p>
          <a:p>
            <a:r>
              <a:rPr lang="de-DE" dirty="0"/>
              <a:t>Music Mode </a:t>
            </a:r>
            <a:r>
              <a:rPr lang="de-DE" dirty="0" err="1"/>
              <a:t>for</a:t>
            </a:r>
            <a:r>
              <a:rPr lang="de-DE" dirty="0"/>
              <a:t> Teams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de-DE" dirty="0" err="1"/>
              <a:t>Paging</a:t>
            </a:r>
            <a:r>
              <a:rPr lang="de-DE" dirty="0"/>
              <a:t> in Large Gallery – Video Gallery 3x3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Lists in Microsoft Teams: Comment and @mention people on list items in Teams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</a:t>
            </a:r>
            <a:r>
              <a:rPr lang="en-US" sz="1600" dirty="0" err="1">
                <a:hlinkClick r:id="rId3"/>
              </a:rPr>
              <a:t>Informationen</a:t>
            </a:r>
            <a:endParaRPr lang="en-US" sz="1600" dirty="0"/>
          </a:p>
          <a:p>
            <a:r>
              <a:rPr lang="de-DE" dirty="0"/>
              <a:t>Microsoft Viva: </a:t>
            </a:r>
            <a:r>
              <a:rPr lang="de-DE" dirty="0" err="1"/>
              <a:t>Praise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in Microsoft Viva </a:t>
            </a:r>
            <a:r>
              <a:rPr lang="de-DE" dirty="0" err="1"/>
              <a:t>Insights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</a:t>
            </a:r>
            <a:r>
              <a:rPr lang="de-DE" dirty="0">
                <a:sym typeface="Wingdings" panose="05000000000000000000" pitchFamily="2" charset="2"/>
              </a:rPr>
              <a:t> November) </a:t>
            </a:r>
            <a:r>
              <a:rPr lang="de-DE" sz="1600" dirty="0">
                <a:sym typeface="Wingdings" panose="05000000000000000000" pitchFamily="2" charset="2"/>
                <a:hlinkClick r:id="rId4"/>
              </a:rPr>
              <a:t>Weitere Informationen</a:t>
            </a:r>
            <a:r>
              <a:rPr lang="de-DE" dirty="0">
                <a:sym typeface="Wingdings" panose="05000000000000000000" pitchFamily="2" charset="2"/>
              </a:rPr>
              <a:t> </a:t>
            </a:r>
          </a:p>
          <a:p>
            <a:r>
              <a:rPr lang="en-US" dirty="0"/>
              <a:t>Teams Meeting Recordings Auto-Expiration in OneDrive and SharePoint (</a:t>
            </a:r>
            <a:r>
              <a:rPr lang="en-US" dirty="0">
                <a:sym typeface="Wingdings" panose="05000000000000000000" pitchFamily="2" charset="2"/>
              </a:rPr>
              <a:t> November)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5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Informationen</a:t>
            </a:r>
            <a:r>
              <a:rPr lang="en-US" dirty="0">
                <a:sym typeface="Wingdings" panose="05000000000000000000" pitchFamily="2" charset="2"/>
              </a:rPr>
              <a:t> </a:t>
            </a:r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200400"/>
            <a:ext cx="10515600" cy="539496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57228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37778C3-D01E-4605-9275-3F8FEEF77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Paging</a:t>
            </a:r>
            <a:r>
              <a:rPr lang="de-DE" dirty="0"/>
              <a:t> in Large Gallery</a:t>
            </a:r>
          </a:p>
        </p:txBody>
      </p:sp>
      <p:pic>
        <p:nvPicPr>
          <p:cNvPr id="4098" name="Picture 2" descr="Paging in Large Gallery">
            <a:extLst>
              <a:ext uri="{FF2B5EF4-FFF2-40B4-BE49-F238E27FC236}">
                <a16:creationId xmlns:a16="http://schemas.microsoft.com/office/drawing/2014/main" id="{A3EBC635-856A-4C2D-A3A7-4C6EDD7B2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690688"/>
            <a:ext cx="7620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754815A2-3648-4ADF-AA4E-B5635C544B6E}"/>
              </a:ext>
            </a:extLst>
          </p:cNvPr>
          <p:cNvCxnSpPr>
            <a:cxnSpLocks/>
          </p:cNvCxnSpPr>
          <p:nvPr/>
        </p:nvCxnSpPr>
        <p:spPr>
          <a:xfrm flipV="1">
            <a:off x="5791200" y="5976938"/>
            <a:ext cx="0" cy="754062"/>
          </a:xfrm>
          <a:prstGeom prst="straightConnector1">
            <a:avLst/>
          </a:prstGeom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197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View Switcher - a new dedicated menu of view options in Teams Meetings</a:t>
            </a:r>
          </a:p>
          <a:p>
            <a:r>
              <a:rPr lang="de-DE" dirty="0"/>
              <a:t>Music Mode </a:t>
            </a:r>
            <a:r>
              <a:rPr lang="de-DE" dirty="0" err="1"/>
              <a:t>for</a:t>
            </a:r>
            <a:r>
              <a:rPr lang="de-DE" dirty="0"/>
              <a:t> Teams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de-DE" dirty="0" err="1"/>
              <a:t>Paging</a:t>
            </a:r>
            <a:r>
              <a:rPr lang="de-DE" dirty="0"/>
              <a:t> in Large Gallery – Video Gallery 3x3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Lists in Microsoft Teams: Comment and @mention people on list items in Teams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</a:t>
            </a:r>
            <a:r>
              <a:rPr lang="en-US" sz="1600" dirty="0" err="1">
                <a:hlinkClick r:id="rId3"/>
              </a:rPr>
              <a:t>Informationen</a:t>
            </a:r>
            <a:endParaRPr lang="en-US" sz="1600" dirty="0"/>
          </a:p>
          <a:p>
            <a:r>
              <a:rPr lang="de-DE" dirty="0"/>
              <a:t>Microsoft Viva: </a:t>
            </a:r>
            <a:r>
              <a:rPr lang="de-DE" dirty="0" err="1"/>
              <a:t>Praise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in Microsoft Viva </a:t>
            </a:r>
            <a:r>
              <a:rPr lang="de-DE" dirty="0" err="1"/>
              <a:t>Insights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</a:t>
            </a:r>
            <a:r>
              <a:rPr lang="de-DE" dirty="0">
                <a:sym typeface="Wingdings" panose="05000000000000000000" pitchFamily="2" charset="2"/>
              </a:rPr>
              <a:t> November) </a:t>
            </a:r>
            <a:r>
              <a:rPr lang="de-DE" sz="1600" dirty="0">
                <a:sym typeface="Wingdings" panose="05000000000000000000" pitchFamily="2" charset="2"/>
                <a:hlinkClick r:id="rId4"/>
              </a:rPr>
              <a:t>Weitere Informationen</a:t>
            </a:r>
            <a:r>
              <a:rPr lang="de-DE" dirty="0">
                <a:sym typeface="Wingdings" panose="05000000000000000000" pitchFamily="2" charset="2"/>
              </a:rPr>
              <a:t> </a:t>
            </a:r>
          </a:p>
          <a:p>
            <a:r>
              <a:rPr lang="en-US" dirty="0"/>
              <a:t>Teams Meeting Recordings Auto-Expiration in OneDrive and SharePoint (</a:t>
            </a:r>
            <a:r>
              <a:rPr lang="en-US" dirty="0">
                <a:sym typeface="Wingdings" panose="05000000000000000000" pitchFamily="2" charset="2"/>
              </a:rPr>
              <a:t> November)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5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Informationen</a:t>
            </a:r>
            <a:r>
              <a:rPr lang="en-US" dirty="0">
                <a:sym typeface="Wingdings" panose="05000000000000000000" pitchFamily="2" charset="2"/>
              </a:rPr>
              <a:t> </a:t>
            </a:r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730752"/>
            <a:ext cx="10515600" cy="86868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4141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View Switcher - a new dedicated menu of view options in Teams Meetings</a:t>
            </a:r>
          </a:p>
          <a:p>
            <a:r>
              <a:rPr lang="de-DE" dirty="0"/>
              <a:t>Music Mode </a:t>
            </a:r>
            <a:r>
              <a:rPr lang="de-DE" dirty="0" err="1"/>
              <a:t>for</a:t>
            </a:r>
            <a:r>
              <a:rPr lang="de-DE" dirty="0"/>
              <a:t> Teams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de-DE" dirty="0" err="1"/>
              <a:t>Paging</a:t>
            </a:r>
            <a:r>
              <a:rPr lang="de-DE" dirty="0"/>
              <a:t> in Large Gallery – Video Gallery 3x3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Lists in Microsoft Teams: Comment and @mention people on list items in Teams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</a:t>
            </a:r>
            <a:r>
              <a:rPr lang="en-US" sz="1600" dirty="0" err="1">
                <a:hlinkClick r:id="rId3"/>
              </a:rPr>
              <a:t>Informationen</a:t>
            </a:r>
            <a:endParaRPr lang="en-US" sz="1600" dirty="0"/>
          </a:p>
          <a:p>
            <a:r>
              <a:rPr lang="de-DE" dirty="0"/>
              <a:t>Microsoft Viva: </a:t>
            </a:r>
            <a:r>
              <a:rPr lang="de-DE" dirty="0" err="1"/>
              <a:t>Praise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in Microsoft Viva </a:t>
            </a:r>
            <a:r>
              <a:rPr lang="de-DE" dirty="0" err="1"/>
              <a:t>Insights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</a:t>
            </a:r>
            <a:r>
              <a:rPr lang="de-DE" dirty="0">
                <a:sym typeface="Wingdings" panose="05000000000000000000" pitchFamily="2" charset="2"/>
              </a:rPr>
              <a:t> November) </a:t>
            </a:r>
            <a:r>
              <a:rPr lang="de-DE" sz="1600" dirty="0">
                <a:sym typeface="Wingdings" panose="05000000000000000000" pitchFamily="2" charset="2"/>
                <a:hlinkClick r:id="rId4"/>
              </a:rPr>
              <a:t>Weitere Informationen</a:t>
            </a:r>
            <a:r>
              <a:rPr lang="de-DE" dirty="0">
                <a:sym typeface="Wingdings" panose="05000000000000000000" pitchFamily="2" charset="2"/>
              </a:rPr>
              <a:t> </a:t>
            </a:r>
          </a:p>
          <a:p>
            <a:r>
              <a:rPr lang="en-US" dirty="0"/>
              <a:t>Teams Meeting Recordings Auto-Expiration in OneDrive and SharePoint (</a:t>
            </a:r>
            <a:r>
              <a:rPr lang="en-US" dirty="0">
                <a:sym typeface="Wingdings" panose="05000000000000000000" pitchFamily="2" charset="2"/>
              </a:rPr>
              <a:t> November)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5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Informationen</a:t>
            </a:r>
            <a:r>
              <a:rPr lang="en-US" dirty="0">
                <a:sym typeface="Wingdings" panose="05000000000000000000" pitchFamily="2" charset="2"/>
              </a:rPr>
              <a:t> </a:t>
            </a:r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4636008"/>
            <a:ext cx="10515600" cy="86868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379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View Switcher - a new dedicated menu of view options in Teams Meetings</a:t>
            </a:r>
          </a:p>
          <a:p>
            <a:r>
              <a:rPr lang="de-DE" dirty="0"/>
              <a:t>Music Mode </a:t>
            </a:r>
            <a:r>
              <a:rPr lang="de-DE" dirty="0" err="1"/>
              <a:t>for</a:t>
            </a:r>
            <a:r>
              <a:rPr lang="de-DE" dirty="0"/>
              <a:t> Teams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de-DE" dirty="0" err="1"/>
              <a:t>Paging</a:t>
            </a:r>
            <a:r>
              <a:rPr lang="de-DE" dirty="0"/>
              <a:t> in Large Gallery – Video Gallery 3x3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Lists in Microsoft Teams: Comment and @mention people on list items in Teams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</a:t>
            </a:r>
            <a:r>
              <a:rPr lang="en-US" sz="1600" dirty="0" err="1">
                <a:hlinkClick r:id="rId3"/>
              </a:rPr>
              <a:t>Informationen</a:t>
            </a:r>
            <a:endParaRPr lang="en-US" sz="1600" dirty="0"/>
          </a:p>
          <a:p>
            <a:r>
              <a:rPr lang="de-DE" dirty="0"/>
              <a:t>Microsoft Viva: </a:t>
            </a:r>
            <a:r>
              <a:rPr lang="de-DE" dirty="0" err="1"/>
              <a:t>Praise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in Microsoft Viva </a:t>
            </a:r>
            <a:r>
              <a:rPr lang="de-DE" dirty="0" err="1"/>
              <a:t>Insights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</a:t>
            </a:r>
            <a:r>
              <a:rPr lang="de-DE" dirty="0">
                <a:sym typeface="Wingdings" panose="05000000000000000000" pitchFamily="2" charset="2"/>
              </a:rPr>
              <a:t> November) </a:t>
            </a:r>
            <a:r>
              <a:rPr lang="de-DE" sz="1600" dirty="0">
                <a:sym typeface="Wingdings" panose="05000000000000000000" pitchFamily="2" charset="2"/>
                <a:hlinkClick r:id="rId4"/>
              </a:rPr>
              <a:t>Weitere Informationen</a:t>
            </a:r>
            <a:r>
              <a:rPr lang="de-DE" dirty="0">
                <a:sym typeface="Wingdings" panose="05000000000000000000" pitchFamily="2" charset="2"/>
              </a:rPr>
              <a:t> </a:t>
            </a:r>
          </a:p>
          <a:p>
            <a:r>
              <a:rPr lang="en-US" dirty="0"/>
              <a:t>Teams Meeting Recordings Auto-Expiration in OneDrive and SharePoint (</a:t>
            </a:r>
            <a:r>
              <a:rPr lang="en-US" dirty="0">
                <a:sym typeface="Wingdings" panose="05000000000000000000" pitchFamily="2" charset="2"/>
              </a:rPr>
              <a:t> November)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5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Informationen</a:t>
            </a:r>
            <a:r>
              <a:rPr lang="en-US" dirty="0">
                <a:sym typeface="Wingdings" panose="05000000000000000000" pitchFamily="2" charset="2"/>
              </a:rPr>
              <a:t> </a:t>
            </a:r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5541264"/>
            <a:ext cx="10515600" cy="86868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5434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 new search results page is coming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Content from camera now launched in Teams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Hardware Support for AJA and Blackmagic Devices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3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Informationen</a:t>
            </a:r>
            <a:endParaRPr lang="en-US" sz="1600" dirty="0">
              <a:sym typeface="Wingdings" panose="05000000000000000000" pitchFamily="2" charset="2"/>
            </a:endParaRPr>
          </a:p>
          <a:p>
            <a:r>
              <a:rPr lang="en-US" dirty="0"/>
              <a:t>Introducing background effects on web</a:t>
            </a:r>
          </a:p>
          <a:p>
            <a:r>
              <a:rPr lang="en-US" dirty="0"/>
              <a:t>Microsoft Teams Room on Windows - In meeting experience update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Restarting a Teams Live Event</a:t>
            </a:r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745552"/>
            <a:ext cx="10515600" cy="587883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1864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37778C3-D01E-4605-9275-3F8FEEF77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new search results page is coming</a:t>
            </a:r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6D52E15-8E3C-4940-B65E-F576B3596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182" y="1690688"/>
            <a:ext cx="7269635" cy="5283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05415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 new search results page is coming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Content from camera now launched in Teams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Hardware Support for AJA and Blackmagic Devices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3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Informationen</a:t>
            </a:r>
            <a:endParaRPr lang="en-US" sz="1600" dirty="0">
              <a:sym typeface="Wingdings" panose="05000000000000000000" pitchFamily="2" charset="2"/>
            </a:endParaRPr>
          </a:p>
          <a:p>
            <a:r>
              <a:rPr lang="en-US" dirty="0"/>
              <a:t>Introducing background effects on web</a:t>
            </a:r>
          </a:p>
          <a:p>
            <a:r>
              <a:rPr lang="en-US" dirty="0"/>
              <a:t>Microsoft Teams Room on Windows - In meeting experience update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Restarting a Teams Live Event</a:t>
            </a:r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275904"/>
            <a:ext cx="10515600" cy="587883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0018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A902098A-57D9-477D-88A8-01CD719FA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from camera now launched in Teams 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5582143-F84F-494C-9ED3-74F62B4BE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Zwei Projektionsmodi</a:t>
            </a:r>
          </a:p>
          <a:p>
            <a:pPr lvl="1"/>
            <a:r>
              <a:rPr lang="de-DE" dirty="0"/>
              <a:t>Whiteboard</a:t>
            </a:r>
          </a:p>
          <a:p>
            <a:pPr lvl="1"/>
            <a:r>
              <a:rPr lang="de-DE" dirty="0"/>
              <a:t>Dokument</a:t>
            </a:r>
          </a:p>
          <a:p>
            <a:r>
              <a:rPr lang="de-DE" dirty="0"/>
              <a:t>Bei aktivierter „</a:t>
            </a:r>
            <a:r>
              <a:rPr lang="de-DE" dirty="0" err="1"/>
              <a:t>Allow</a:t>
            </a:r>
            <a:r>
              <a:rPr lang="de-DE" dirty="0"/>
              <a:t> IP Video“-Richtlinie</a:t>
            </a:r>
            <a:br>
              <a:rPr lang="de-DE" dirty="0"/>
            </a:br>
            <a:r>
              <a:rPr lang="de-DE" dirty="0"/>
              <a:t>ist das Feature automatisch eingeschaltet</a:t>
            </a:r>
          </a:p>
          <a:p>
            <a:r>
              <a:rPr lang="de-DE" dirty="0">
                <a:hlinkClick r:id="rId2"/>
              </a:rPr>
              <a:t>Besprechungsrichtlinien – Audio &amp; Video</a:t>
            </a:r>
            <a:endParaRPr lang="de-DE" dirty="0"/>
          </a:p>
        </p:txBody>
      </p:sp>
      <p:pic>
        <p:nvPicPr>
          <p:cNvPr id="5" name="Grafik 4" descr="Ein Bild, das Text, Monitor, Elektronik, Bildschirm enthält.&#10;&#10;Automatisch generierte Beschreibung">
            <a:extLst>
              <a:ext uri="{FF2B5EF4-FFF2-40B4-BE49-F238E27FC236}">
                <a16:creationId xmlns:a16="http://schemas.microsoft.com/office/drawing/2014/main" id="{5052816C-78B9-4C14-9CFB-A4857227A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999" y="1690688"/>
            <a:ext cx="4953001" cy="278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744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256567-F024-492F-B46B-D63A1E867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Danke!</a:t>
            </a:r>
          </a:p>
        </p:txBody>
      </p:sp>
    </p:spTree>
    <p:extLst>
      <p:ext uri="{BB962C8B-B14F-4D97-AF65-F5344CB8AC3E}">
        <p14:creationId xmlns:p14="http://schemas.microsoft.com/office/powerpoint/2010/main" val="1545829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 new search results page is coming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Content from camera now launched in Teams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Hardware Support for AJA and Blackmagic Devices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3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Informationen</a:t>
            </a:r>
            <a:endParaRPr lang="en-US" sz="1600" dirty="0">
              <a:sym typeface="Wingdings" panose="05000000000000000000" pitchFamily="2" charset="2"/>
            </a:endParaRPr>
          </a:p>
          <a:p>
            <a:r>
              <a:rPr lang="en-US" dirty="0"/>
              <a:t>Introducing background effects on web</a:t>
            </a:r>
          </a:p>
          <a:p>
            <a:r>
              <a:rPr lang="en-US" dirty="0"/>
              <a:t>Microsoft Teams Room on Windows - In meeting experience update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Restarting a Teams Live Event</a:t>
            </a:r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787968"/>
            <a:ext cx="10515600" cy="587883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5544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 new search results page is coming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Content from camera now launched in Teams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Hardware Support for AJA and Blackmagic Devices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3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Informationen</a:t>
            </a:r>
            <a:endParaRPr lang="en-US" sz="1600" dirty="0">
              <a:sym typeface="Wingdings" panose="05000000000000000000" pitchFamily="2" charset="2"/>
            </a:endParaRPr>
          </a:p>
          <a:p>
            <a:r>
              <a:rPr lang="en-US" dirty="0"/>
              <a:t>Introducing background effects on web</a:t>
            </a:r>
          </a:p>
          <a:p>
            <a:r>
              <a:rPr lang="en-US" dirty="0"/>
              <a:t>Microsoft Teams Room on Windows - In meeting experience update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Restarting a Teams Live Event</a:t>
            </a:r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300032"/>
            <a:ext cx="10515600" cy="587883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5528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 new search results page is coming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Content from camera now launched in Teams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Hardware Support for AJA and Blackmagic Devices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3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Informationen</a:t>
            </a:r>
            <a:endParaRPr lang="en-US" sz="1600" dirty="0">
              <a:sym typeface="Wingdings" panose="05000000000000000000" pitchFamily="2" charset="2"/>
            </a:endParaRPr>
          </a:p>
          <a:p>
            <a:r>
              <a:rPr lang="en-US" dirty="0"/>
              <a:t>Introducing background effects on web</a:t>
            </a:r>
          </a:p>
          <a:p>
            <a:r>
              <a:rPr lang="en-US" dirty="0"/>
              <a:t>Microsoft Teams Room on Windows - In meeting experience update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Restarting a Teams Live Event</a:t>
            </a:r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793808"/>
            <a:ext cx="10515600" cy="587883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288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37778C3-D01E-4605-9275-3F8FEEF77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Room on Windows - In meeting experience update – 1 </a:t>
            </a:r>
            <a:endParaRPr lang="de-DE" dirty="0"/>
          </a:p>
        </p:txBody>
      </p:sp>
      <p:pic>
        <p:nvPicPr>
          <p:cNvPr id="3" name="Picture 2" descr="Teams rooms update">
            <a:extLst>
              <a:ext uri="{FF2B5EF4-FFF2-40B4-BE49-F238E27FC236}">
                <a16:creationId xmlns:a16="http://schemas.microsoft.com/office/drawing/2014/main" id="{4D0CC758-400B-485A-A1EF-67C25647D0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1690688"/>
            <a:ext cx="5943600" cy="3343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FEF3186-9AD0-4D4C-A61B-F40053705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800" y="2900362"/>
            <a:ext cx="5943600" cy="3343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7887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37778C3-D01E-4605-9275-3F8FEEF77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Room on Windows - In meeting experience update – 2 </a:t>
            </a:r>
            <a:endParaRPr lang="de-DE" dirty="0"/>
          </a:p>
        </p:txBody>
      </p:sp>
      <p:pic>
        <p:nvPicPr>
          <p:cNvPr id="6146" name="Picture 2" descr="Splitting across dual displays">
            <a:extLst>
              <a:ext uri="{FF2B5EF4-FFF2-40B4-BE49-F238E27FC236}">
                <a16:creationId xmlns:a16="http://schemas.microsoft.com/office/drawing/2014/main" id="{7451AACD-DCF9-47D1-ADF4-2445FE7C9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836" y="1873250"/>
            <a:ext cx="9458325" cy="2705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Spotlight meeting participants">
            <a:extLst>
              <a:ext uri="{FF2B5EF4-FFF2-40B4-BE49-F238E27FC236}">
                <a16:creationId xmlns:a16="http://schemas.microsoft.com/office/drawing/2014/main" id="{8B67657B-55D4-4655-A739-B22B08D9C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6" y="3429000"/>
            <a:ext cx="9648825" cy="27622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66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 new search results page is coming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Content from camera now launched in Teams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Hardware Support for AJA and Blackmagic Devices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3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Informationen</a:t>
            </a:r>
            <a:endParaRPr lang="en-US" sz="1600" dirty="0">
              <a:sym typeface="Wingdings" panose="05000000000000000000" pitchFamily="2" charset="2"/>
            </a:endParaRPr>
          </a:p>
          <a:p>
            <a:r>
              <a:rPr lang="en-US" dirty="0"/>
              <a:t>Introducing background effects on web</a:t>
            </a:r>
          </a:p>
          <a:p>
            <a:r>
              <a:rPr lang="en-US" dirty="0"/>
              <a:t>Microsoft Teams Room on Windows - In meeting experience update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Restarting a Teams Live Event</a:t>
            </a:r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4305872"/>
            <a:ext cx="10515600" cy="587883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53914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016162-B70C-4672-8C07-1762516DB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End-to-end encryption for Teams calling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FB94256-E15F-4C1D-B7BB-F66F22484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420" y="1525588"/>
            <a:ext cx="9069160" cy="51673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9798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 new search results page is coming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Content from camera now launched in Teams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Hardware Support for AJA and Blackmagic Devices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3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3"/>
              </a:rPr>
              <a:t>Informationen</a:t>
            </a:r>
            <a:endParaRPr lang="en-US" sz="1600" dirty="0">
              <a:sym typeface="Wingdings" panose="05000000000000000000" pitchFamily="2" charset="2"/>
            </a:endParaRPr>
          </a:p>
          <a:p>
            <a:r>
              <a:rPr lang="en-US" dirty="0"/>
              <a:t>Introducing background effects on web</a:t>
            </a:r>
          </a:p>
          <a:p>
            <a:r>
              <a:rPr lang="en-US" dirty="0"/>
              <a:t>Microsoft Teams Room on Windows - In meeting experience update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</a:t>
            </a:r>
          </a:p>
          <a:p>
            <a:r>
              <a:rPr lang="en-US" dirty="0"/>
              <a:t>Restarting a Teams Live Event</a:t>
            </a:r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4808792"/>
            <a:ext cx="10515600" cy="587883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144306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1:1 Calling in Safari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Join meetings anonymously from your Teams desktop app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</a:t>
            </a:r>
            <a:r>
              <a:rPr lang="en-US" sz="1600" dirty="0" err="1">
                <a:hlinkClick r:id="rId3"/>
              </a:rPr>
              <a:t>Informationen</a:t>
            </a:r>
            <a:endParaRPr lang="en-US" sz="1600" dirty="0"/>
          </a:p>
          <a:p>
            <a:r>
              <a:rPr lang="en-US" dirty="0"/>
              <a:t>Reply to specific chat message in Teams Desktop </a:t>
            </a:r>
          </a:p>
          <a:p>
            <a:r>
              <a:rPr lang="en-US" dirty="0"/>
              <a:t>Breakout rooms: Pre-meeting room creation and participant assignment</a:t>
            </a:r>
          </a:p>
          <a:p>
            <a:r>
              <a:rPr lang="en-US" dirty="0"/>
              <a:t>Breakout Rooms Presenter support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719200"/>
            <a:ext cx="10515600" cy="621663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2663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1:1 Calling in Safari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Join meetings anonymously from your Teams desktop app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</a:t>
            </a:r>
            <a:r>
              <a:rPr lang="en-US" sz="1600" dirty="0" err="1">
                <a:hlinkClick r:id="rId3"/>
              </a:rPr>
              <a:t>Informationen</a:t>
            </a:r>
            <a:endParaRPr lang="en-US" sz="1600" dirty="0"/>
          </a:p>
          <a:p>
            <a:r>
              <a:rPr lang="en-US" dirty="0"/>
              <a:t>Reply to specific chat message in Teams Desktop </a:t>
            </a:r>
          </a:p>
          <a:p>
            <a:r>
              <a:rPr lang="en-US" dirty="0"/>
              <a:t>Breakout rooms: Pre-meeting room creation and participant assignment</a:t>
            </a:r>
          </a:p>
          <a:p>
            <a:r>
              <a:rPr lang="en-US" dirty="0"/>
              <a:t>Breakout Rooms Presenter support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304416"/>
            <a:ext cx="10515600" cy="79540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830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307F5-9AEA-40BD-A880-754C7400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0F955DCC-462D-431D-BBDE-26F10687D5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1784602"/>
              </p:ext>
            </p:extLst>
          </p:nvPr>
        </p:nvGraphicFramePr>
        <p:xfrm>
          <a:off x="838199" y="1586441"/>
          <a:ext cx="10515600" cy="37490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876426">
                  <a:extLst>
                    <a:ext uri="{9D8B030D-6E8A-4147-A177-3AD203B41FA5}">
                      <a16:colId xmlns:a16="http://schemas.microsoft.com/office/drawing/2014/main" val="990303985"/>
                    </a:ext>
                  </a:extLst>
                </a:gridCol>
                <a:gridCol w="8639174">
                  <a:extLst>
                    <a:ext uri="{9D8B030D-6E8A-4147-A177-3AD203B41FA5}">
                      <a16:colId xmlns:a16="http://schemas.microsoft.com/office/drawing/2014/main" val="1337404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18:00 - 18:15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Landing Zone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37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18:15 - 19:15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/>
                        <a:t>Talk 1 – Zugriff auf Teams Inhalte über Microsoft Graph</a:t>
                      </a:r>
                      <a:r>
                        <a:rPr lang="de-DE" sz="2400" dirty="0"/>
                        <a:t> </a:t>
                      </a:r>
                      <a:br>
                        <a:rPr lang="de-DE" sz="2400" dirty="0"/>
                      </a:br>
                      <a:r>
                        <a:rPr lang="de-DE" sz="2400" dirty="0"/>
                        <a:t>Martin Gudel (@AtholyMardies)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201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19:15 - 19:45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b="1" i="1" dirty="0"/>
                        <a:t>Microsoft Teams Neuigkeiten</a:t>
                      </a:r>
                      <a:br>
                        <a:rPr lang="de-DE" sz="2400" b="1" i="1" dirty="0"/>
                      </a:br>
                      <a:r>
                        <a:rPr lang="de-DE" sz="2400" dirty="0"/>
                        <a:t>Thomas Stensitzki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441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19:45 – 20:45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/>
                        <a:t>Talk 2 – Ultimate guide to Teams meetings</a:t>
                      </a:r>
                      <a:r>
                        <a:rPr lang="en-US" sz="2400" dirty="0"/>
                        <a:t> </a:t>
                      </a:r>
                      <a:br>
                        <a:rPr lang="en-US" sz="2400" dirty="0"/>
                      </a:br>
                      <a:r>
                        <a:rPr lang="en-US" sz="2400" dirty="0"/>
                        <a:t>Marcin </a:t>
                      </a:r>
                      <a:r>
                        <a:rPr lang="en-US" sz="2400" dirty="0" err="1"/>
                        <a:t>Siewnicki</a:t>
                      </a:r>
                      <a:r>
                        <a:rPr lang="en-US" sz="2400" dirty="0"/>
                        <a:t> (</a:t>
                      </a:r>
                      <a:r>
                        <a:rPr lang="de-DE" sz="2400" dirty="0"/>
                        <a:t>@MarcinSiewnicki)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212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20:45 - ?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Fragen und Antworten rund um Microsoft Teams</a:t>
                      </a:r>
                      <a:br>
                        <a:rPr lang="de-DE" sz="2400" dirty="0"/>
                      </a:br>
                      <a:r>
                        <a:rPr lang="de-DE" sz="2400" dirty="0"/>
                        <a:t>Organisatorisches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9724932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EE6719E1-4DB6-4D58-BA77-937CF975247C}"/>
              </a:ext>
            </a:extLst>
          </p:cNvPr>
          <p:cNvSpPr txBox="1"/>
          <p:nvPr/>
        </p:nvSpPr>
        <p:spPr>
          <a:xfrm>
            <a:off x="1714498" y="5921268"/>
            <a:ext cx="96393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Dieses Meeting wird aufgezeichnet und online bereitgestellt.</a:t>
            </a:r>
            <a:br>
              <a:rPr lang="de-DE" sz="1600" dirty="0"/>
            </a:br>
            <a:r>
              <a:rPr lang="de-DE" sz="1600" dirty="0"/>
              <a:t>This </a:t>
            </a:r>
            <a:r>
              <a:rPr lang="de-DE" sz="1600" dirty="0" err="1"/>
              <a:t>meeting</a:t>
            </a:r>
            <a:r>
              <a:rPr lang="de-DE" sz="1600" dirty="0"/>
              <a:t> will be </a:t>
            </a:r>
            <a:r>
              <a:rPr lang="de-DE" sz="1600" dirty="0" err="1"/>
              <a:t>recorded</a:t>
            </a:r>
            <a:r>
              <a:rPr lang="de-DE" sz="1600" dirty="0"/>
              <a:t> and </a:t>
            </a:r>
            <a:r>
              <a:rPr lang="de-DE" sz="1600" dirty="0" err="1"/>
              <a:t>made</a:t>
            </a:r>
            <a:r>
              <a:rPr lang="de-DE" sz="1600" dirty="0"/>
              <a:t> </a:t>
            </a:r>
            <a:r>
              <a:rPr lang="de-DE" sz="1600" dirty="0" err="1"/>
              <a:t>available</a:t>
            </a:r>
            <a:r>
              <a:rPr lang="de-DE" sz="1600" dirty="0"/>
              <a:t> online.</a:t>
            </a:r>
          </a:p>
        </p:txBody>
      </p:sp>
      <p:grpSp>
        <p:nvGrpSpPr>
          <p:cNvPr id="7" name="Grafik 3" descr="Webcam">
            <a:extLst>
              <a:ext uri="{FF2B5EF4-FFF2-40B4-BE49-F238E27FC236}">
                <a16:creationId xmlns:a16="http://schemas.microsoft.com/office/drawing/2014/main" id="{5208F678-5B34-4CB8-9EB9-59A6E4079C9F}"/>
              </a:ext>
            </a:extLst>
          </p:cNvPr>
          <p:cNvGrpSpPr/>
          <p:nvPr/>
        </p:nvGrpSpPr>
        <p:grpSpPr>
          <a:xfrm>
            <a:off x="838198" y="5792681"/>
            <a:ext cx="914400" cy="914400"/>
            <a:chOff x="838198" y="5792681"/>
            <a:chExt cx="914400" cy="914400"/>
          </a:xfrm>
        </p:grpSpPr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D1326C8E-7355-49F1-8E55-C858E51F0032}"/>
                </a:ext>
              </a:extLst>
            </p:cNvPr>
            <p:cNvSpPr/>
            <p:nvPr/>
          </p:nvSpPr>
          <p:spPr>
            <a:xfrm>
              <a:off x="1028698" y="5926031"/>
              <a:ext cx="533400" cy="647700"/>
            </a:xfrm>
            <a:custGeom>
              <a:avLst/>
              <a:gdLst>
                <a:gd name="connsiteX0" fmla="*/ 114300 w 533400"/>
                <a:gd name="connsiteY0" fmla="*/ 266700 h 647700"/>
                <a:gd name="connsiteX1" fmla="*/ 266700 w 533400"/>
                <a:gd name="connsiteY1" fmla="*/ 114300 h 647700"/>
                <a:gd name="connsiteX2" fmla="*/ 419100 w 533400"/>
                <a:gd name="connsiteY2" fmla="*/ 266700 h 647700"/>
                <a:gd name="connsiteX3" fmla="*/ 266700 w 533400"/>
                <a:gd name="connsiteY3" fmla="*/ 419100 h 647700"/>
                <a:gd name="connsiteX4" fmla="*/ 114300 w 533400"/>
                <a:gd name="connsiteY4" fmla="*/ 266700 h 647700"/>
                <a:gd name="connsiteX5" fmla="*/ 266700 w 533400"/>
                <a:gd name="connsiteY5" fmla="*/ 38100 h 647700"/>
                <a:gd name="connsiteX6" fmla="*/ 285750 w 533400"/>
                <a:gd name="connsiteY6" fmla="*/ 57150 h 647700"/>
                <a:gd name="connsiteX7" fmla="*/ 266700 w 533400"/>
                <a:gd name="connsiteY7" fmla="*/ 76200 h 647700"/>
                <a:gd name="connsiteX8" fmla="*/ 247650 w 533400"/>
                <a:gd name="connsiteY8" fmla="*/ 57150 h 647700"/>
                <a:gd name="connsiteX9" fmla="*/ 266700 w 533400"/>
                <a:gd name="connsiteY9" fmla="*/ 38100 h 647700"/>
                <a:gd name="connsiteX10" fmla="*/ 461963 w 533400"/>
                <a:gd name="connsiteY10" fmla="*/ 586740 h 647700"/>
                <a:gd name="connsiteX11" fmla="*/ 342900 w 533400"/>
                <a:gd name="connsiteY11" fmla="*/ 571500 h 647700"/>
                <a:gd name="connsiteX12" fmla="*/ 342900 w 533400"/>
                <a:gd name="connsiteY12" fmla="*/ 521970 h 647700"/>
                <a:gd name="connsiteX13" fmla="*/ 533400 w 533400"/>
                <a:gd name="connsiteY13" fmla="*/ 266700 h 647700"/>
                <a:gd name="connsiteX14" fmla="*/ 266700 w 533400"/>
                <a:gd name="connsiteY14" fmla="*/ 0 h 647700"/>
                <a:gd name="connsiteX15" fmla="*/ 0 w 533400"/>
                <a:gd name="connsiteY15" fmla="*/ 266700 h 647700"/>
                <a:gd name="connsiteX16" fmla="*/ 190500 w 533400"/>
                <a:gd name="connsiteY16" fmla="*/ 521970 h 647700"/>
                <a:gd name="connsiteX17" fmla="*/ 190500 w 533400"/>
                <a:gd name="connsiteY17" fmla="*/ 571500 h 647700"/>
                <a:gd name="connsiteX18" fmla="*/ 71438 w 533400"/>
                <a:gd name="connsiteY18" fmla="*/ 586740 h 647700"/>
                <a:gd name="connsiteX19" fmla="*/ 38100 w 533400"/>
                <a:gd name="connsiteY19" fmla="*/ 624840 h 647700"/>
                <a:gd name="connsiteX20" fmla="*/ 38100 w 533400"/>
                <a:gd name="connsiteY20" fmla="*/ 647700 h 647700"/>
                <a:gd name="connsiteX21" fmla="*/ 495300 w 533400"/>
                <a:gd name="connsiteY21" fmla="*/ 647700 h 647700"/>
                <a:gd name="connsiteX22" fmla="*/ 495300 w 533400"/>
                <a:gd name="connsiteY22" fmla="*/ 623888 h 647700"/>
                <a:gd name="connsiteX23" fmla="*/ 461963 w 533400"/>
                <a:gd name="connsiteY23" fmla="*/ 586740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3400" h="647700">
                  <a:moveTo>
                    <a:pt x="114300" y="266700"/>
                  </a:moveTo>
                  <a:cubicBezTo>
                    <a:pt x="114300" y="182880"/>
                    <a:pt x="182880" y="114300"/>
                    <a:pt x="266700" y="114300"/>
                  </a:cubicBezTo>
                  <a:cubicBezTo>
                    <a:pt x="350520" y="114300"/>
                    <a:pt x="419100" y="182880"/>
                    <a:pt x="419100" y="266700"/>
                  </a:cubicBezTo>
                  <a:cubicBezTo>
                    <a:pt x="419100" y="350520"/>
                    <a:pt x="350520" y="419100"/>
                    <a:pt x="266700" y="419100"/>
                  </a:cubicBezTo>
                  <a:cubicBezTo>
                    <a:pt x="182880" y="419100"/>
                    <a:pt x="114300" y="350520"/>
                    <a:pt x="114300" y="266700"/>
                  </a:cubicBezTo>
                  <a:close/>
                  <a:moveTo>
                    <a:pt x="266700" y="38100"/>
                  </a:moveTo>
                  <a:cubicBezTo>
                    <a:pt x="277178" y="38100"/>
                    <a:pt x="285750" y="46672"/>
                    <a:pt x="285750" y="57150"/>
                  </a:cubicBezTo>
                  <a:cubicBezTo>
                    <a:pt x="285750" y="67628"/>
                    <a:pt x="277178" y="76200"/>
                    <a:pt x="266700" y="76200"/>
                  </a:cubicBezTo>
                  <a:cubicBezTo>
                    <a:pt x="256223" y="76200"/>
                    <a:pt x="247650" y="67628"/>
                    <a:pt x="247650" y="57150"/>
                  </a:cubicBezTo>
                  <a:cubicBezTo>
                    <a:pt x="247650" y="46672"/>
                    <a:pt x="256223" y="38100"/>
                    <a:pt x="266700" y="38100"/>
                  </a:cubicBezTo>
                  <a:close/>
                  <a:moveTo>
                    <a:pt x="461963" y="586740"/>
                  </a:moveTo>
                  <a:lnTo>
                    <a:pt x="342900" y="571500"/>
                  </a:lnTo>
                  <a:lnTo>
                    <a:pt x="342900" y="521970"/>
                  </a:lnTo>
                  <a:cubicBezTo>
                    <a:pt x="453390" y="489585"/>
                    <a:pt x="533400" y="387668"/>
                    <a:pt x="533400" y="266700"/>
                  </a:cubicBezTo>
                  <a:cubicBezTo>
                    <a:pt x="533400" y="119063"/>
                    <a:pt x="414338" y="0"/>
                    <a:pt x="266700" y="0"/>
                  </a:cubicBezTo>
                  <a:cubicBezTo>
                    <a:pt x="119063" y="0"/>
                    <a:pt x="0" y="119063"/>
                    <a:pt x="0" y="266700"/>
                  </a:cubicBezTo>
                  <a:cubicBezTo>
                    <a:pt x="0" y="387668"/>
                    <a:pt x="80010" y="489585"/>
                    <a:pt x="190500" y="521970"/>
                  </a:cubicBezTo>
                  <a:lnTo>
                    <a:pt x="190500" y="571500"/>
                  </a:lnTo>
                  <a:lnTo>
                    <a:pt x="71438" y="586740"/>
                  </a:lnTo>
                  <a:cubicBezTo>
                    <a:pt x="52388" y="589598"/>
                    <a:pt x="38100" y="605790"/>
                    <a:pt x="38100" y="624840"/>
                  </a:cubicBezTo>
                  <a:lnTo>
                    <a:pt x="38100" y="647700"/>
                  </a:lnTo>
                  <a:lnTo>
                    <a:pt x="495300" y="647700"/>
                  </a:lnTo>
                  <a:lnTo>
                    <a:pt x="495300" y="623888"/>
                  </a:lnTo>
                  <a:cubicBezTo>
                    <a:pt x="495300" y="604838"/>
                    <a:pt x="481013" y="588645"/>
                    <a:pt x="461963" y="58674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31230280-6974-4185-8DD1-18BF02C3192B}"/>
                </a:ext>
              </a:extLst>
            </p:cNvPr>
            <p:cNvSpPr/>
            <p:nvPr/>
          </p:nvSpPr>
          <p:spPr>
            <a:xfrm>
              <a:off x="1181098" y="6078431"/>
              <a:ext cx="228600" cy="228600"/>
            </a:xfrm>
            <a:custGeom>
              <a:avLst/>
              <a:gdLst>
                <a:gd name="connsiteX0" fmla="*/ 114300 w 228600"/>
                <a:gd name="connsiteY0" fmla="*/ 171450 h 228600"/>
                <a:gd name="connsiteX1" fmla="*/ 57150 w 228600"/>
                <a:gd name="connsiteY1" fmla="*/ 114300 h 228600"/>
                <a:gd name="connsiteX2" fmla="*/ 114300 w 228600"/>
                <a:gd name="connsiteY2" fmla="*/ 57150 h 228600"/>
                <a:gd name="connsiteX3" fmla="*/ 171450 w 228600"/>
                <a:gd name="connsiteY3" fmla="*/ 114300 h 228600"/>
                <a:gd name="connsiteX4" fmla="*/ 114300 w 228600"/>
                <a:gd name="connsiteY4" fmla="*/ 171450 h 228600"/>
                <a:gd name="connsiteX5" fmla="*/ 114300 w 228600"/>
                <a:gd name="connsiteY5" fmla="*/ 0 h 228600"/>
                <a:gd name="connsiteX6" fmla="*/ 0 w 228600"/>
                <a:gd name="connsiteY6" fmla="*/ 114300 h 228600"/>
                <a:gd name="connsiteX7" fmla="*/ 114300 w 228600"/>
                <a:gd name="connsiteY7" fmla="*/ 228600 h 228600"/>
                <a:gd name="connsiteX8" fmla="*/ 228600 w 228600"/>
                <a:gd name="connsiteY8" fmla="*/ 114300 h 228600"/>
                <a:gd name="connsiteX9" fmla="*/ 114300 w 228600"/>
                <a:gd name="connsiteY9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00" h="228600">
                  <a:moveTo>
                    <a:pt x="114300" y="171450"/>
                  </a:moveTo>
                  <a:cubicBezTo>
                    <a:pt x="82868" y="171450"/>
                    <a:pt x="57150" y="145733"/>
                    <a:pt x="57150" y="114300"/>
                  </a:cubicBezTo>
                  <a:cubicBezTo>
                    <a:pt x="57150" y="82868"/>
                    <a:pt x="82868" y="57150"/>
                    <a:pt x="114300" y="57150"/>
                  </a:cubicBezTo>
                  <a:cubicBezTo>
                    <a:pt x="145733" y="57150"/>
                    <a:pt x="171450" y="82868"/>
                    <a:pt x="171450" y="114300"/>
                  </a:cubicBezTo>
                  <a:cubicBezTo>
                    <a:pt x="171450" y="145733"/>
                    <a:pt x="145733" y="171450"/>
                    <a:pt x="114300" y="171450"/>
                  </a:cubicBezTo>
                  <a:close/>
                  <a:moveTo>
                    <a:pt x="114300" y="0"/>
                  </a:moveTo>
                  <a:cubicBezTo>
                    <a:pt x="51435" y="0"/>
                    <a:pt x="0" y="51435"/>
                    <a:pt x="0" y="114300"/>
                  </a:cubicBezTo>
                  <a:cubicBezTo>
                    <a:pt x="0" y="177165"/>
                    <a:pt x="51435" y="228600"/>
                    <a:pt x="114300" y="228600"/>
                  </a:cubicBezTo>
                  <a:cubicBezTo>
                    <a:pt x="177165" y="228600"/>
                    <a:pt x="228600" y="177165"/>
                    <a:pt x="228600" y="114300"/>
                  </a:cubicBezTo>
                  <a:cubicBezTo>
                    <a:pt x="228600" y="51435"/>
                    <a:pt x="177165" y="0"/>
                    <a:pt x="114300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855324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1:1 Calling in Safari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Join meetings anonymously from your Teams desktop app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</a:t>
            </a:r>
            <a:r>
              <a:rPr lang="en-US" sz="1600" dirty="0" err="1">
                <a:hlinkClick r:id="rId3"/>
              </a:rPr>
              <a:t>Informationen</a:t>
            </a:r>
            <a:endParaRPr lang="en-US" sz="1600" dirty="0"/>
          </a:p>
          <a:p>
            <a:r>
              <a:rPr lang="en-US" dirty="0"/>
              <a:t>Reply to specific chat message in Teams Desktop </a:t>
            </a:r>
          </a:p>
          <a:p>
            <a:r>
              <a:rPr lang="en-US" dirty="0"/>
              <a:t>Breakout rooms: Pre-meeting room creation and participant assignment</a:t>
            </a:r>
          </a:p>
          <a:p>
            <a:r>
              <a:rPr lang="en-US" dirty="0"/>
              <a:t>Breakout Rooms Presenter support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962784"/>
            <a:ext cx="10515600" cy="621663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85174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016162-B70C-4672-8C07-1762516DB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Reply to specific chat message in Teams Desktop</a:t>
            </a:r>
            <a:endParaRPr lang="de-DE" dirty="0"/>
          </a:p>
        </p:txBody>
      </p:sp>
      <p:pic>
        <p:nvPicPr>
          <p:cNvPr id="10242" name="Picture 2" descr="Reply to specific chat message on Teams Desktop.">
            <a:extLst>
              <a:ext uri="{FF2B5EF4-FFF2-40B4-BE49-F238E27FC236}">
                <a16:creationId xmlns:a16="http://schemas.microsoft.com/office/drawing/2014/main" id="{851EA549-C7C6-4F51-B742-7F9C1BA59D9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450" y="2291556"/>
            <a:ext cx="6769100" cy="380761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2988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1:1 Calling in Safari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Join meetings anonymously from your Teams desktop app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</a:t>
            </a:r>
            <a:r>
              <a:rPr lang="en-US" sz="1600" dirty="0" err="1">
                <a:hlinkClick r:id="rId3"/>
              </a:rPr>
              <a:t>Informationen</a:t>
            </a:r>
            <a:endParaRPr lang="en-US" sz="1600" dirty="0"/>
          </a:p>
          <a:p>
            <a:r>
              <a:rPr lang="en-US" dirty="0"/>
              <a:t>Reply to specific chat message in Teams Desktop </a:t>
            </a:r>
          </a:p>
          <a:p>
            <a:r>
              <a:rPr lang="en-US" dirty="0"/>
              <a:t>Breakout rooms: Pre-meeting room creation and participant assignment</a:t>
            </a:r>
          </a:p>
          <a:p>
            <a:r>
              <a:rPr lang="en-US" dirty="0"/>
              <a:t>Breakout Rooms Presenter support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557144"/>
            <a:ext cx="10515600" cy="88684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0096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016162-B70C-4672-8C07-1762516DB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rooms: Pre-meeting room creation and participant assignment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BE03C7F-5A9C-4420-BECB-1150EC706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67300" cy="4351338"/>
          </a:xfrm>
        </p:spPr>
        <p:txBody>
          <a:bodyPr/>
          <a:lstStyle/>
          <a:p>
            <a:r>
              <a:rPr lang="de-DE" dirty="0"/>
              <a:t>Vor einem Meeting</a:t>
            </a:r>
          </a:p>
          <a:p>
            <a:pPr lvl="1"/>
            <a:r>
              <a:rPr lang="de-DE" dirty="0"/>
              <a:t>Bulk-Erstellung, -Löschung</a:t>
            </a:r>
          </a:p>
          <a:p>
            <a:pPr lvl="1"/>
            <a:r>
              <a:rPr lang="de-DE" dirty="0"/>
              <a:t>Einzelerstellung, -löschung</a:t>
            </a:r>
          </a:p>
          <a:p>
            <a:pPr lvl="1"/>
            <a:r>
              <a:rPr lang="de-DE" dirty="0" err="1"/>
              <a:t>Umbennen</a:t>
            </a:r>
            <a:endParaRPr lang="de-DE" dirty="0"/>
          </a:p>
          <a:p>
            <a:pPr lvl="1"/>
            <a:r>
              <a:rPr lang="de-DE" dirty="0"/>
              <a:t>Anpassung der Einstellungen</a:t>
            </a:r>
          </a:p>
          <a:p>
            <a:pPr lvl="1"/>
            <a:r>
              <a:rPr lang="de-DE" dirty="0"/>
              <a:t>Zuweisung von Teilnehmern</a:t>
            </a:r>
          </a:p>
          <a:p>
            <a:r>
              <a:rPr lang="de-DE" dirty="0"/>
              <a:t>Während eines Meetings</a:t>
            </a:r>
          </a:p>
          <a:p>
            <a:pPr lvl="1"/>
            <a:r>
              <a:rPr lang="de-DE" dirty="0"/>
              <a:t>Verwaltung über BR-Panel im Meeting</a:t>
            </a:r>
          </a:p>
          <a:p>
            <a:pPr lvl="1"/>
            <a:r>
              <a:rPr lang="de-DE" dirty="0"/>
              <a:t>Nur eingeladene Teilnehmer können zugewiesen werden</a:t>
            </a:r>
          </a:p>
          <a:p>
            <a:r>
              <a:rPr lang="de-DE" dirty="0">
                <a:hlinkClick r:id="rId2"/>
              </a:rPr>
              <a:t>Weitere Informationen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85D2684-FF48-407A-9437-E3734865F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0" y="2003425"/>
            <a:ext cx="6638925" cy="36385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18422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1:1 Calling in Safari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Join meetings anonymously from your Teams desktop app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</a:t>
            </a:r>
            <a:r>
              <a:rPr lang="en-US" sz="1600" dirty="0" err="1">
                <a:hlinkClick r:id="rId3"/>
              </a:rPr>
              <a:t>Informationen</a:t>
            </a:r>
            <a:endParaRPr lang="en-US" sz="1600" dirty="0"/>
          </a:p>
          <a:p>
            <a:r>
              <a:rPr lang="en-US" dirty="0"/>
              <a:t>Reply to specific chat message in Teams Desktop </a:t>
            </a:r>
          </a:p>
          <a:p>
            <a:r>
              <a:rPr lang="en-US" dirty="0"/>
              <a:t>Breakout rooms: Pre-meeting room creation and participant assignment</a:t>
            </a:r>
          </a:p>
          <a:p>
            <a:r>
              <a:rPr lang="en-US" dirty="0"/>
              <a:t>Breakout Rooms Presenter support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4407536"/>
            <a:ext cx="10515600" cy="621663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14743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016162-B70C-4672-8C07-1762516DB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Breakout</a:t>
            </a:r>
            <a:r>
              <a:rPr lang="de-DE" dirty="0"/>
              <a:t> Rooms </a:t>
            </a:r>
            <a:r>
              <a:rPr lang="de-DE" dirty="0" err="1"/>
              <a:t>Presenter</a:t>
            </a:r>
            <a:r>
              <a:rPr lang="de-DE" dirty="0"/>
              <a:t> support</a:t>
            </a:r>
          </a:p>
        </p:txBody>
      </p:sp>
      <p:pic>
        <p:nvPicPr>
          <p:cNvPr id="11266" name="Picture 2" descr="Presenter support toggle in Breakout Room settings">
            <a:extLst>
              <a:ext uri="{FF2B5EF4-FFF2-40B4-BE49-F238E27FC236}">
                <a16:creationId xmlns:a16="http://schemas.microsoft.com/office/drawing/2014/main" id="{1CAA1F0D-AF5E-469F-BD6E-983D4ADF3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4400" y="2124074"/>
            <a:ext cx="3314700" cy="26098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Presenter support toggle take control button">
            <a:extLst>
              <a:ext uri="{FF2B5EF4-FFF2-40B4-BE49-F238E27FC236}">
                <a16:creationId xmlns:a16="http://schemas.microsoft.com/office/drawing/2014/main" id="{1FFCE83E-C685-4E11-AF75-61C5AE51B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5012" y="1947862"/>
            <a:ext cx="2543175" cy="2962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1528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Records Management - Announcing public preview of adaptive policy scopes for retention and label policies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Information</a:t>
            </a:r>
            <a:endParaRPr lang="en-US" sz="1600" dirty="0"/>
          </a:p>
          <a:p>
            <a:r>
              <a:rPr lang="de-DE" dirty="0"/>
              <a:t>Meeting </a:t>
            </a:r>
            <a:r>
              <a:rPr lang="de-DE" dirty="0" err="1"/>
              <a:t>Join</a:t>
            </a:r>
            <a:r>
              <a:rPr lang="de-DE" dirty="0"/>
              <a:t> Custom Branding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Teams Support of Internal Guest User</a:t>
            </a:r>
          </a:p>
          <a:p>
            <a:r>
              <a:rPr lang="en-US" dirty="0"/>
              <a:t>Azure Cloud shell in Teams Admin Center </a:t>
            </a:r>
            <a:r>
              <a:rPr lang="en-US" sz="1600" dirty="0" err="1">
                <a:hlinkClick r:id="rId4"/>
              </a:rPr>
              <a:t>Weitere</a:t>
            </a:r>
            <a:r>
              <a:rPr lang="en-US" sz="1600" dirty="0">
                <a:hlinkClick r:id="rId4"/>
              </a:rPr>
              <a:t> </a:t>
            </a:r>
            <a:r>
              <a:rPr lang="en-US" sz="1600" dirty="0" err="1">
                <a:hlinkClick r:id="rId4"/>
              </a:rPr>
              <a:t>Informationen</a:t>
            </a:r>
            <a:r>
              <a:rPr lang="en-US" dirty="0"/>
              <a:t> </a:t>
            </a:r>
            <a:endParaRPr lang="de-DE" dirty="0"/>
          </a:p>
          <a:p>
            <a:r>
              <a:rPr lang="en-US" dirty="0"/>
              <a:t>Peer5 now available for Teams Live Events </a:t>
            </a:r>
            <a:r>
              <a:rPr lang="en-US" sz="1600" dirty="0" err="1">
                <a:hlinkClick r:id="rId5"/>
              </a:rPr>
              <a:t>Weitere</a:t>
            </a:r>
            <a:r>
              <a:rPr lang="en-US" sz="1600" dirty="0">
                <a:hlinkClick r:id="rId5"/>
              </a:rPr>
              <a:t> </a:t>
            </a:r>
            <a:r>
              <a:rPr lang="en-US" sz="1600" dirty="0" err="1">
                <a:hlinkClick r:id="rId5"/>
              </a:rPr>
              <a:t>Informationen</a:t>
            </a:r>
            <a:endParaRPr lang="en-US" sz="1600" dirty="0"/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 </a:t>
            </a:r>
            <a:r>
              <a:rPr lang="en-US" sz="1600" dirty="0" err="1">
                <a:hlinkClick r:id="rId6"/>
              </a:rPr>
              <a:t>Weitere</a:t>
            </a:r>
            <a:r>
              <a:rPr lang="en-US" sz="1600" dirty="0">
                <a:hlinkClick r:id="rId6"/>
              </a:rPr>
              <a:t> </a:t>
            </a:r>
            <a:r>
              <a:rPr lang="en-US" sz="1600" dirty="0" err="1">
                <a:hlinkClick r:id="rId6"/>
              </a:rPr>
              <a:t>Informationen</a:t>
            </a:r>
            <a:endParaRPr lang="en-US" sz="1600" dirty="0"/>
          </a:p>
          <a:p>
            <a:r>
              <a:rPr lang="en-US" dirty="0"/>
              <a:t>Operator Connect for Microsoft Teams moving to general availability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825624"/>
            <a:ext cx="10515600" cy="908432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7754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Records Management - Announcing public preview of adaptive policy scopes for retention and label policies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Information</a:t>
            </a:r>
            <a:endParaRPr lang="en-US" sz="1600" dirty="0"/>
          </a:p>
          <a:p>
            <a:r>
              <a:rPr lang="de-DE" dirty="0"/>
              <a:t>Meeting </a:t>
            </a:r>
            <a:r>
              <a:rPr lang="de-DE" dirty="0" err="1"/>
              <a:t>Join</a:t>
            </a:r>
            <a:r>
              <a:rPr lang="de-DE" dirty="0"/>
              <a:t> Custom Branding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Teams Support of Internal Guest User</a:t>
            </a:r>
          </a:p>
          <a:p>
            <a:r>
              <a:rPr lang="en-US" dirty="0"/>
              <a:t>Azure Cloud shell in Teams Admin Center </a:t>
            </a:r>
            <a:r>
              <a:rPr lang="en-US" sz="1600" dirty="0" err="1">
                <a:hlinkClick r:id="rId4"/>
              </a:rPr>
              <a:t>Weitere</a:t>
            </a:r>
            <a:r>
              <a:rPr lang="en-US" sz="1600" dirty="0">
                <a:hlinkClick r:id="rId4"/>
              </a:rPr>
              <a:t> </a:t>
            </a:r>
            <a:r>
              <a:rPr lang="en-US" sz="1600" dirty="0" err="1">
                <a:hlinkClick r:id="rId4"/>
              </a:rPr>
              <a:t>Informationen</a:t>
            </a:r>
            <a:r>
              <a:rPr lang="en-US" dirty="0"/>
              <a:t> </a:t>
            </a:r>
            <a:endParaRPr lang="de-DE" dirty="0"/>
          </a:p>
          <a:p>
            <a:r>
              <a:rPr lang="en-US" dirty="0"/>
              <a:t>Peer5 now available for Teams Live Events </a:t>
            </a:r>
            <a:r>
              <a:rPr lang="en-US" sz="1600" dirty="0" err="1">
                <a:hlinkClick r:id="rId5"/>
              </a:rPr>
              <a:t>Weitere</a:t>
            </a:r>
            <a:r>
              <a:rPr lang="en-US" sz="1600" dirty="0">
                <a:hlinkClick r:id="rId5"/>
              </a:rPr>
              <a:t> </a:t>
            </a:r>
            <a:r>
              <a:rPr lang="en-US" sz="1600" dirty="0" err="1">
                <a:hlinkClick r:id="rId5"/>
              </a:rPr>
              <a:t>Informationen</a:t>
            </a:r>
            <a:endParaRPr lang="en-US" sz="1600" dirty="0"/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 </a:t>
            </a:r>
            <a:r>
              <a:rPr lang="en-US" sz="1600" dirty="0" err="1">
                <a:hlinkClick r:id="rId6"/>
              </a:rPr>
              <a:t>Weitere</a:t>
            </a:r>
            <a:r>
              <a:rPr lang="en-US" sz="1600" dirty="0">
                <a:hlinkClick r:id="rId6"/>
              </a:rPr>
              <a:t> </a:t>
            </a:r>
            <a:r>
              <a:rPr lang="en-US" sz="1600" dirty="0" err="1">
                <a:hlinkClick r:id="rId6"/>
              </a:rPr>
              <a:t>Informationen</a:t>
            </a:r>
            <a:endParaRPr lang="en-US" sz="1600" dirty="0"/>
          </a:p>
          <a:p>
            <a:r>
              <a:rPr lang="en-US" dirty="0"/>
              <a:t>Operator Connect for Microsoft Teams moving to general availability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651760"/>
            <a:ext cx="10515600" cy="5943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1299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84F3B4-BE70-4584-85CE-8207FCF82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Meeting </a:t>
            </a:r>
            <a:r>
              <a:rPr lang="de-DE" dirty="0" err="1"/>
              <a:t>Join</a:t>
            </a:r>
            <a:r>
              <a:rPr lang="de-DE" dirty="0"/>
              <a:t> Custom Branding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7B2357-9CF7-41EB-B7DA-519817A3BA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dirty="0"/>
              <a:t>Organisator benötigt eine </a:t>
            </a:r>
            <a:r>
              <a:rPr lang="de-DE" i="1" dirty="0" err="1"/>
              <a:t>Advanced</a:t>
            </a:r>
            <a:r>
              <a:rPr lang="de-DE" i="1" dirty="0"/>
              <a:t> Communications License (</a:t>
            </a:r>
            <a:r>
              <a:rPr lang="de-DE" i="1" dirty="0">
                <a:hlinkClick r:id="rId2"/>
              </a:rPr>
              <a:t>Link</a:t>
            </a:r>
            <a:r>
              <a:rPr lang="de-DE" i="1" dirty="0"/>
              <a:t>)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E4A7BB7-6D9F-4B05-ABAF-258031170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0" y="2470150"/>
            <a:ext cx="6654800" cy="41592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0C5CCFD-7218-458F-B770-0C937F31B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000" y="2813050"/>
            <a:ext cx="6413500" cy="40084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26" name="Picture 2" descr="Teams meeting lobby preview">
            <a:extLst>
              <a:ext uri="{FF2B5EF4-FFF2-40B4-BE49-F238E27FC236}">
                <a16:creationId xmlns:a16="http://schemas.microsoft.com/office/drawing/2014/main" id="{61DD7B04-A79F-47EE-9FA3-1EF3BAF2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258" y="2374106"/>
            <a:ext cx="6962141" cy="435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205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Records Management - Announcing public preview of adaptive policy scopes for retention and label policies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Information</a:t>
            </a:r>
            <a:endParaRPr lang="en-US" sz="1600" dirty="0"/>
          </a:p>
          <a:p>
            <a:r>
              <a:rPr lang="de-DE" dirty="0"/>
              <a:t>Meeting </a:t>
            </a:r>
            <a:r>
              <a:rPr lang="de-DE" dirty="0" err="1"/>
              <a:t>Join</a:t>
            </a:r>
            <a:r>
              <a:rPr lang="de-DE" dirty="0"/>
              <a:t> Custom Branding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Teams Support of Internal Guest User</a:t>
            </a:r>
          </a:p>
          <a:p>
            <a:r>
              <a:rPr lang="en-US" dirty="0"/>
              <a:t>Azure Cloud shell in Teams Admin Center </a:t>
            </a:r>
            <a:r>
              <a:rPr lang="en-US" sz="1600" dirty="0" err="1">
                <a:hlinkClick r:id="rId4"/>
              </a:rPr>
              <a:t>Weitere</a:t>
            </a:r>
            <a:r>
              <a:rPr lang="en-US" sz="1600" dirty="0">
                <a:hlinkClick r:id="rId4"/>
              </a:rPr>
              <a:t> </a:t>
            </a:r>
            <a:r>
              <a:rPr lang="en-US" sz="1600" dirty="0" err="1">
                <a:hlinkClick r:id="rId4"/>
              </a:rPr>
              <a:t>Informationen</a:t>
            </a:r>
            <a:r>
              <a:rPr lang="en-US" dirty="0"/>
              <a:t> </a:t>
            </a:r>
            <a:endParaRPr lang="de-DE" dirty="0"/>
          </a:p>
          <a:p>
            <a:r>
              <a:rPr lang="en-US" dirty="0"/>
              <a:t>Peer5 now available for Teams Live Events </a:t>
            </a:r>
            <a:r>
              <a:rPr lang="en-US" sz="1600" dirty="0" err="1">
                <a:hlinkClick r:id="rId5"/>
              </a:rPr>
              <a:t>Weitere</a:t>
            </a:r>
            <a:r>
              <a:rPr lang="en-US" sz="1600" dirty="0">
                <a:hlinkClick r:id="rId5"/>
              </a:rPr>
              <a:t> </a:t>
            </a:r>
            <a:r>
              <a:rPr lang="en-US" sz="1600" dirty="0" err="1">
                <a:hlinkClick r:id="rId5"/>
              </a:rPr>
              <a:t>Informationen</a:t>
            </a:r>
            <a:endParaRPr lang="en-US" sz="1600" dirty="0"/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 </a:t>
            </a:r>
            <a:r>
              <a:rPr lang="en-US" sz="1600" dirty="0" err="1">
                <a:hlinkClick r:id="rId6"/>
              </a:rPr>
              <a:t>Weitere</a:t>
            </a:r>
            <a:r>
              <a:rPr lang="en-US" sz="1600" dirty="0">
                <a:hlinkClick r:id="rId6"/>
              </a:rPr>
              <a:t> </a:t>
            </a:r>
            <a:r>
              <a:rPr lang="en-US" sz="1600" dirty="0" err="1">
                <a:hlinkClick r:id="rId6"/>
              </a:rPr>
              <a:t>Informationen</a:t>
            </a:r>
            <a:endParaRPr lang="en-US" sz="1600" dirty="0"/>
          </a:p>
          <a:p>
            <a:r>
              <a:rPr lang="en-US" dirty="0"/>
              <a:t>Operator Connect for Microsoft Teams moving to general availability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182112"/>
            <a:ext cx="10515600" cy="5943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1923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Zugriff auf Teams Inhalte über Microsoft Graph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Martin Gudel</a:t>
            </a:r>
            <a:br>
              <a:rPr lang="de-DE" dirty="0"/>
            </a:br>
            <a:r>
              <a:rPr lang="de-DE" dirty="0"/>
              <a:t>@AtholyMardies</a:t>
            </a:r>
          </a:p>
        </p:txBody>
      </p:sp>
    </p:spTree>
    <p:extLst>
      <p:ext uri="{BB962C8B-B14F-4D97-AF65-F5344CB8AC3E}">
        <p14:creationId xmlns:p14="http://schemas.microsoft.com/office/powerpoint/2010/main" val="2698998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873501-8633-41AE-A717-D3437F3C8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 Support of Internal Guest User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D05E72-139E-4F93-9CF2-E461F306D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Betrifft</a:t>
            </a:r>
            <a:r>
              <a:rPr lang="en-US" dirty="0"/>
              <a:t> </a:t>
            </a:r>
            <a:r>
              <a:rPr lang="en-US" i="1" dirty="0"/>
              <a:t>State 3</a:t>
            </a:r>
            <a:r>
              <a:rPr lang="en-US" dirty="0"/>
              <a:t> und </a:t>
            </a:r>
            <a:r>
              <a:rPr lang="en-US" i="1" dirty="0"/>
              <a:t>State 4</a:t>
            </a:r>
            <a:r>
              <a:rPr lang="en-US" dirty="0"/>
              <a:t> </a:t>
            </a:r>
            <a:r>
              <a:rPr lang="en-US" dirty="0" err="1"/>
              <a:t>Kontentypen</a:t>
            </a:r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Properties of an Azure Active Directory B2B collaboration user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Comparison of team member and guest capabilities</a:t>
            </a:r>
            <a:endParaRPr lang="en-US" dirty="0"/>
          </a:p>
          <a:p>
            <a:r>
              <a:rPr lang="en-US" dirty="0">
                <a:hlinkClick r:id="rId4"/>
              </a:rPr>
              <a:t>Guest access in Microsoft Teams</a:t>
            </a:r>
            <a:endParaRPr lang="en-US" dirty="0"/>
          </a:p>
          <a:p>
            <a:endParaRPr lang="en-US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22637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6A60B348-C845-407F-A247-0A246554E660}"/>
              </a:ext>
            </a:extLst>
          </p:cNvPr>
          <p:cNvSpPr/>
          <p:nvPr/>
        </p:nvSpPr>
        <p:spPr>
          <a:xfrm>
            <a:off x="6096000" y="3797300"/>
            <a:ext cx="2921000" cy="269557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7CE3D6-ACC4-4E98-8DA1-C7BC6FCDF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Azure AD Kontentypen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4AC86CB2-51E8-461A-9CF6-C0B8BF3C67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1197379"/>
              </p:ext>
            </p:extLst>
          </p:nvPr>
        </p:nvGraphicFramePr>
        <p:xfrm>
          <a:off x="355600" y="1473200"/>
          <a:ext cx="11430000" cy="4826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feld 5">
            <a:extLst>
              <a:ext uri="{FF2B5EF4-FFF2-40B4-BE49-F238E27FC236}">
                <a16:creationId xmlns:a16="http://schemas.microsoft.com/office/drawing/2014/main" id="{7AB9F773-04CA-4DD5-BCA9-88FFD3B0B9C4}"/>
              </a:ext>
            </a:extLst>
          </p:cNvPr>
          <p:cNvSpPr txBox="1"/>
          <p:nvPr/>
        </p:nvSpPr>
        <p:spPr>
          <a:xfrm>
            <a:off x="6229350" y="5924550"/>
            <a:ext cx="1133475" cy="37465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de-DE" dirty="0"/>
              <a:t>State 4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CD5DC5C-74CA-4EDA-9671-68CC7AD71556}"/>
              </a:ext>
            </a:extLst>
          </p:cNvPr>
          <p:cNvSpPr txBox="1"/>
          <p:nvPr/>
        </p:nvSpPr>
        <p:spPr>
          <a:xfrm>
            <a:off x="7715250" y="5924550"/>
            <a:ext cx="1133475" cy="37465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de-DE" dirty="0"/>
              <a:t>State 3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9B36C8D-8A39-40DD-B2C4-DDEB9D759FA0}"/>
              </a:ext>
            </a:extLst>
          </p:cNvPr>
          <p:cNvSpPr txBox="1"/>
          <p:nvPr/>
        </p:nvSpPr>
        <p:spPr>
          <a:xfrm>
            <a:off x="9201150" y="5924550"/>
            <a:ext cx="1133475" cy="37465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de-DE" dirty="0"/>
              <a:t>State 1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BB9833-9F79-4B36-9636-CC4370E7DC8C}"/>
              </a:ext>
            </a:extLst>
          </p:cNvPr>
          <p:cNvSpPr txBox="1"/>
          <p:nvPr/>
        </p:nvSpPr>
        <p:spPr>
          <a:xfrm>
            <a:off x="10652125" y="5924550"/>
            <a:ext cx="1133475" cy="37465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de-DE" dirty="0"/>
              <a:t>State 2</a:t>
            </a:r>
          </a:p>
        </p:txBody>
      </p:sp>
    </p:spTree>
    <p:extLst>
      <p:ext uri="{BB962C8B-B14F-4D97-AF65-F5344CB8AC3E}">
        <p14:creationId xmlns:p14="http://schemas.microsoft.com/office/powerpoint/2010/main" val="2691419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Records Management - Announcing public preview of adaptive policy scopes for retention and label policies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Information</a:t>
            </a:r>
            <a:endParaRPr lang="en-US" sz="1600" dirty="0"/>
          </a:p>
          <a:p>
            <a:r>
              <a:rPr lang="de-DE" dirty="0"/>
              <a:t>Meeting </a:t>
            </a:r>
            <a:r>
              <a:rPr lang="de-DE" dirty="0" err="1"/>
              <a:t>Join</a:t>
            </a:r>
            <a:r>
              <a:rPr lang="de-DE" dirty="0"/>
              <a:t> Custom Branding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Teams Support of Internal Guest User</a:t>
            </a:r>
          </a:p>
          <a:p>
            <a:r>
              <a:rPr lang="en-US" dirty="0"/>
              <a:t>Azure Cloud shell in Teams Admin Center </a:t>
            </a:r>
            <a:r>
              <a:rPr lang="en-US" sz="1600" dirty="0" err="1">
                <a:hlinkClick r:id="rId4"/>
              </a:rPr>
              <a:t>Weitere</a:t>
            </a:r>
            <a:r>
              <a:rPr lang="en-US" sz="1600" dirty="0">
                <a:hlinkClick r:id="rId4"/>
              </a:rPr>
              <a:t> </a:t>
            </a:r>
            <a:r>
              <a:rPr lang="en-US" sz="1600" dirty="0" err="1">
                <a:hlinkClick r:id="rId4"/>
              </a:rPr>
              <a:t>Informationen</a:t>
            </a:r>
            <a:r>
              <a:rPr lang="en-US" dirty="0"/>
              <a:t> </a:t>
            </a:r>
            <a:endParaRPr lang="de-DE" dirty="0"/>
          </a:p>
          <a:p>
            <a:r>
              <a:rPr lang="en-US" dirty="0"/>
              <a:t>Peer5 now available for Teams Live Events </a:t>
            </a:r>
            <a:r>
              <a:rPr lang="en-US" sz="1600" dirty="0" err="1">
                <a:hlinkClick r:id="rId5"/>
              </a:rPr>
              <a:t>Weitere</a:t>
            </a:r>
            <a:r>
              <a:rPr lang="en-US" sz="1600" dirty="0">
                <a:hlinkClick r:id="rId5"/>
              </a:rPr>
              <a:t> </a:t>
            </a:r>
            <a:r>
              <a:rPr lang="en-US" sz="1600" dirty="0" err="1">
                <a:hlinkClick r:id="rId5"/>
              </a:rPr>
              <a:t>Informationen</a:t>
            </a:r>
            <a:endParaRPr lang="en-US" sz="1600" dirty="0"/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 </a:t>
            </a:r>
            <a:r>
              <a:rPr lang="en-US" sz="1600" dirty="0" err="1">
                <a:hlinkClick r:id="rId6"/>
              </a:rPr>
              <a:t>Weitere</a:t>
            </a:r>
            <a:r>
              <a:rPr lang="en-US" sz="1600" dirty="0">
                <a:hlinkClick r:id="rId6"/>
              </a:rPr>
              <a:t> </a:t>
            </a:r>
            <a:r>
              <a:rPr lang="en-US" sz="1600" dirty="0" err="1">
                <a:hlinkClick r:id="rId6"/>
              </a:rPr>
              <a:t>Informationen</a:t>
            </a:r>
            <a:endParaRPr lang="en-US" sz="1600" dirty="0"/>
          </a:p>
          <a:p>
            <a:r>
              <a:rPr lang="en-US" dirty="0"/>
              <a:t>Operator Connect for Microsoft Teams moving to general availability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666744"/>
            <a:ext cx="10515600" cy="5943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1850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Records Management - Announcing public preview of adaptive policy scopes for retention and label policies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Information</a:t>
            </a:r>
            <a:endParaRPr lang="en-US" sz="1600" dirty="0"/>
          </a:p>
          <a:p>
            <a:r>
              <a:rPr lang="de-DE" dirty="0"/>
              <a:t>Meeting </a:t>
            </a:r>
            <a:r>
              <a:rPr lang="de-DE" dirty="0" err="1"/>
              <a:t>Join</a:t>
            </a:r>
            <a:r>
              <a:rPr lang="de-DE" dirty="0"/>
              <a:t> Custom Branding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Teams Support of Internal Guest User</a:t>
            </a:r>
          </a:p>
          <a:p>
            <a:r>
              <a:rPr lang="en-US" dirty="0"/>
              <a:t>Azure Cloud shell in Teams Admin Center </a:t>
            </a:r>
            <a:r>
              <a:rPr lang="en-US" sz="1600" dirty="0" err="1">
                <a:hlinkClick r:id="rId4"/>
              </a:rPr>
              <a:t>Weitere</a:t>
            </a:r>
            <a:r>
              <a:rPr lang="en-US" sz="1600" dirty="0">
                <a:hlinkClick r:id="rId4"/>
              </a:rPr>
              <a:t> </a:t>
            </a:r>
            <a:r>
              <a:rPr lang="en-US" sz="1600" dirty="0" err="1">
                <a:hlinkClick r:id="rId4"/>
              </a:rPr>
              <a:t>Informationen</a:t>
            </a:r>
            <a:r>
              <a:rPr lang="en-US" dirty="0"/>
              <a:t> </a:t>
            </a:r>
            <a:endParaRPr lang="de-DE" dirty="0"/>
          </a:p>
          <a:p>
            <a:r>
              <a:rPr lang="en-US" dirty="0"/>
              <a:t>Peer5 now available for Teams Live Events </a:t>
            </a:r>
            <a:r>
              <a:rPr lang="en-US" sz="1600" dirty="0" err="1">
                <a:hlinkClick r:id="rId5"/>
              </a:rPr>
              <a:t>Weitere</a:t>
            </a:r>
            <a:r>
              <a:rPr lang="en-US" sz="1600" dirty="0">
                <a:hlinkClick r:id="rId5"/>
              </a:rPr>
              <a:t> </a:t>
            </a:r>
            <a:r>
              <a:rPr lang="en-US" sz="1600" dirty="0" err="1">
                <a:hlinkClick r:id="rId5"/>
              </a:rPr>
              <a:t>Informationen</a:t>
            </a:r>
            <a:endParaRPr lang="en-US" sz="1600" dirty="0"/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 </a:t>
            </a:r>
            <a:r>
              <a:rPr lang="en-US" sz="1600" dirty="0" err="1">
                <a:hlinkClick r:id="rId6"/>
              </a:rPr>
              <a:t>Weitere</a:t>
            </a:r>
            <a:r>
              <a:rPr lang="en-US" sz="1600" dirty="0">
                <a:hlinkClick r:id="rId6"/>
              </a:rPr>
              <a:t> </a:t>
            </a:r>
            <a:r>
              <a:rPr lang="en-US" sz="1600" dirty="0" err="1">
                <a:hlinkClick r:id="rId6"/>
              </a:rPr>
              <a:t>Informationen</a:t>
            </a:r>
            <a:endParaRPr lang="en-US" sz="1600" dirty="0"/>
          </a:p>
          <a:p>
            <a:r>
              <a:rPr lang="en-US" dirty="0"/>
              <a:t>Operator Connect for Microsoft Teams moving to general availability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666744"/>
            <a:ext cx="10515600" cy="5943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4876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Records Management - Announcing public preview of adaptive policy scopes for retention and label policies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Information</a:t>
            </a:r>
            <a:endParaRPr lang="en-US" sz="1600" dirty="0"/>
          </a:p>
          <a:p>
            <a:r>
              <a:rPr lang="de-DE" dirty="0"/>
              <a:t>Meeting </a:t>
            </a:r>
            <a:r>
              <a:rPr lang="de-DE" dirty="0" err="1"/>
              <a:t>Join</a:t>
            </a:r>
            <a:r>
              <a:rPr lang="de-DE" dirty="0"/>
              <a:t> Custom Branding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Teams Support of Internal Guest User</a:t>
            </a:r>
          </a:p>
          <a:p>
            <a:r>
              <a:rPr lang="en-US" dirty="0"/>
              <a:t>Azure Cloud shell in Teams Admin Center </a:t>
            </a:r>
            <a:r>
              <a:rPr lang="en-US" sz="1600" dirty="0" err="1">
                <a:hlinkClick r:id="rId4"/>
              </a:rPr>
              <a:t>Weitere</a:t>
            </a:r>
            <a:r>
              <a:rPr lang="en-US" sz="1600" dirty="0">
                <a:hlinkClick r:id="rId4"/>
              </a:rPr>
              <a:t> </a:t>
            </a:r>
            <a:r>
              <a:rPr lang="en-US" sz="1600" dirty="0" err="1">
                <a:hlinkClick r:id="rId4"/>
              </a:rPr>
              <a:t>Informationen</a:t>
            </a:r>
            <a:r>
              <a:rPr lang="en-US" dirty="0"/>
              <a:t> </a:t>
            </a:r>
            <a:endParaRPr lang="de-DE" dirty="0"/>
          </a:p>
          <a:p>
            <a:r>
              <a:rPr lang="en-US" dirty="0"/>
              <a:t>Peer5 now available for Teams Live Events </a:t>
            </a:r>
            <a:r>
              <a:rPr lang="en-US" sz="1600" dirty="0" err="1">
                <a:hlinkClick r:id="rId5"/>
              </a:rPr>
              <a:t>Weitere</a:t>
            </a:r>
            <a:r>
              <a:rPr lang="en-US" sz="1600" dirty="0">
                <a:hlinkClick r:id="rId5"/>
              </a:rPr>
              <a:t> </a:t>
            </a:r>
            <a:r>
              <a:rPr lang="en-US" sz="1600" dirty="0" err="1">
                <a:hlinkClick r:id="rId5"/>
              </a:rPr>
              <a:t>Informationen</a:t>
            </a:r>
            <a:endParaRPr lang="en-US" sz="1600" dirty="0"/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 </a:t>
            </a:r>
            <a:r>
              <a:rPr lang="en-US" sz="1600" dirty="0" err="1">
                <a:hlinkClick r:id="rId6"/>
              </a:rPr>
              <a:t>Weitere</a:t>
            </a:r>
            <a:r>
              <a:rPr lang="en-US" sz="1600" dirty="0">
                <a:hlinkClick r:id="rId6"/>
              </a:rPr>
              <a:t> </a:t>
            </a:r>
            <a:r>
              <a:rPr lang="en-US" sz="1600" dirty="0" err="1">
                <a:hlinkClick r:id="rId6"/>
              </a:rPr>
              <a:t>Informationen</a:t>
            </a:r>
            <a:endParaRPr lang="en-US" sz="1600" dirty="0"/>
          </a:p>
          <a:p>
            <a:r>
              <a:rPr lang="en-US" dirty="0"/>
              <a:t>Operator Connect for Microsoft Teams moving to general availability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4169664"/>
            <a:ext cx="10515600" cy="5943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3218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Records Management - Announcing public preview of adaptive policy scopes for retention and label policies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Information</a:t>
            </a:r>
            <a:endParaRPr lang="en-US" sz="1600" dirty="0"/>
          </a:p>
          <a:p>
            <a:r>
              <a:rPr lang="de-DE" dirty="0"/>
              <a:t>Meeting </a:t>
            </a:r>
            <a:r>
              <a:rPr lang="de-DE" dirty="0" err="1"/>
              <a:t>Join</a:t>
            </a:r>
            <a:r>
              <a:rPr lang="de-DE" dirty="0"/>
              <a:t> Custom Branding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Teams Support of Internal Guest User</a:t>
            </a:r>
          </a:p>
          <a:p>
            <a:r>
              <a:rPr lang="en-US" dirty="0"/>
              <a:t>Azure Cloud shell in Teams Admin Center </a:t>
            </a:r>
            <a:r>
              <a:rPr lang="en-US" sz="1600" dirty="0" err="1">
                <a:hlinkClick r:id="rId4"/>
              </a:rPr>
              <a:t>Weitere</a:t>
            </a:r>
            <a:r>
              <a:rPr lang="en-US" sz="1600" dirty="0">
                <a:hlinkClick r:id="rId4"/>
              </a:rPr>
              <a:t> </a:t>
            </a:r>
            <a:r>
              <a:rPr lang="en-US" sz="1600" dirty="0" err="1">
                <a:hlinkClick r:id="rId4"/>
              </a:rPr>
              <a:t>Informationen</a:t>
            </a:r>
            <a:r>
              <a:rPr lang="en-US" dirty="0"/>
              <a:t> </a:t>
            </a:r>
            <a:endParaRPr lang="de-DE" dirty="0"/>
          </a:p>
          <a:p>
            <a:r>
              <a:rPr lang="en-US" dirty="0"/>
              <a:t>Peer5 now available for Teams Live Events </a:t>
            </a:r>
            <a:r>
              <a:rPr lang="en-US" sz="1600" dirty="0" err="1">
                <a:hlinkClick r:id="rId5"/>
              </a:rPr>
              <a:t>Weitere</a:t>
            </a:r>
            <a:r>
              <a:rPr lang="en-US" sz="1600" dirty="0">
                <a:hlinkClick r:id="rId5"/>
              </a:rPr>
              <a:t> </a:t>
            </a:r>
            <a:r>
              <a:rPr lang="en-US" sz="1600" dirty="0" err="1">
                <a:hlinkClick r:id="rId5"/>
              </a:rPr>
              <a:t>Informationen</a:t>
            </a:r>
            <a:endParaRPr lang="en-US" sz="1600" dirty="0"/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 </a:t>
            </a:r>
            <a:r>
              <a:rPr lang="en-US" sz="1600" dirty="0" err="1">
                <a:hlinkClick r:id="rId6"/>
              </a:rPr>
              <a:t>Weitere</a:t>
            </a:r>
            <a:r>
              <a:rPr lang="en-US" sz="1600" dirty="0">
                <a:hlinkClick r:id="rId6"/>
              </a:rPr>
              <a:t> </a:t>
            </a:r>
            <a:r>
              <a:rPr lang="en-US" sz="1600" dirty="0" err="1">
                <a:hlinkClick r:id="rId6"/>
              </a:rPr>
              <a:t>Informationen</a:t>
            </a:r>
            <a:endParaRPr lang="en-US" sz="1600" dirty="0"/>
          </a:p>
          <a:p>
            <a:r>
              <a:rPr lang="en-US" dirty="0"/>
              <a:t>Operator Connect for Microsoft Teams moving to general availability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4709160"/>
            <a:ext cx="10515600" cy="5943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80666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491DAA-2211-497D-B366-2D81056B5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End-to-end encryption for Teams calling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50D9B8-210A-4612-9CCD-2CE3DFFD2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E2E wird zuerst nur einfache Anruffunktionen unterstützen</a:t>
            </a:r>
            <a:br>
              <a:rPr lang="de-DE" dirty="0"/>
            </a:br>
            <a:r>
              <a:rPr lang="de-DE" dirty="0"/>
              <a:t>Zunächst nicht unterstützte Funktionen</a:t>
            </a:r>
          </a:p>
          <a:p>
            <a:pPr lvl="1"/>
            <a:r>
              <a:rPr lang="de-DE" dirty="0"/>
              <a:t>Eskalation, Anruf-Weitergabe, Aufnahme, Untertitel </a:t>
            </a:r>
          </a:p>
          <a:p>
            <a:r>
              <a:rPr lang="de-DE" dirty="0"/>
              <a:t>E2E muss für beide Teilnehmer aktiviert sein</a:t>
            </a:r>
          </a:p>
          <a:p>
            <a:r>
              <a:rPr lang="de-DE" dirty="0"/>
              <a:t>Nur für Teams Desktop und Teams Mobile</a:t>
            </a:r>
          </a:p>
        </p:txBody>
      </p:sp>
    </p:spTree>
    <p:extLst>
      <p:ext uri="{BB962C8B-B14F-4D97-AF65-F5344CB8AC3E}">
        <p14:creationId xmlns:p14="http://schemas.microsoft.com/office/powerpoint/2010/main" val="40018380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Records Management - Announcing public preview of adaptive policy scopes for retention and label policies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Information</a:t>
            </a:r>
            <a:endParaRPr lang="en-US" sz="1600" dirty="0"/>
          </a:p>
          <a:p>
            <a:r>
              <a:rPr lang="de-DE" dirty="0"/>
              <a:t>Meeting </a:t>
            </a:r>
            <a:r>
              <a:rPr lang="de-DE" dirty="0" err="1"/>
              <a:t>Join</a:t>
            </a:r>
            <a:r>
              <a:rPr lang="de-DE" dirty="0"/>
              <a:t> Custom Branding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Teams Support of Internal Guest User</a:t>
            </a:r>
          </a:p>
          <a:p>
            <a:r>
              <a:rPr lang="en-US" dirty="0"/>
              <a:t>Azure Cloud shell in Teams Admin Center </a:t>
            </a:r>
            <a:r>
              <a:rPr lang="en-US" sz="1600" dirty="0" err="1">
                <a:hlinkClick r:id="rId4"/>
              </a:rPr>
              <a:t>Weitere</a:t>
            </a:r>
            <a:r>
              <a:rPr lang="en-US" sz="1600" dirty="0">
                <a:hlinkClick r:id="rId4"/>
              </a:rPr>
              <a:t> </a:t>
            </a:r>
            <a:r>
              <a:rPr lang="en-US" sz="1600" dirty="0" err="1">
                <a:hlinkClick r:id="rId4"/>
              </a:rPr>
              <a:t>Informationen</a:t>
            </a:r>
            <a:r>
              <a:rPr lang="en-US" dirty="0"/>
              <a:t> </a:t>
            </a:r>
            <a:endParaRPr lang="de-DE" dirty="0"/>
          </a:p>
          <a:p>
            <a:r>
              <a:rPr lang="en-US" dirty="0"/>
              <a:t>Peer5 now available for Teams Live Events </a:t>
            </a:r>
            <a:r>
              <a:rPr lang="en-US" sz="1600" dirty="0" err="1">
                <a:hlinkClick r:id="rId5"/>
              </a:rPr>
              <a:t>Weitere</a:t>
            </a:r>
            <a:r>
              <a:rPr lang="en-US" sz="1600" dirty="0">
                <a:hlinkClick r:id="rId5"/>
              </a:rPr>
              <a:t> </a:t>
            </a:r>
            <a:r>
              <a:rPr lang="en-US" sz="1600" dirty="0" err="1">
                <a:hlinkClick r:id="rId5"/>
              </a:rPr>
              <a:t>Informationen</a:t>
            </a:r>
            <a:endParaRPr lang="en-US" sz="1600" dirty="0"/>
          </a:p>
          <a:p>
            <a:r>
              <a:rPr lang="en-US" dirty="0"/>
              <a:t>End-to-end encryption for Teams calling (</a:t>
            </a:r>
            <a:r>
              <a:rPr lang="en-US" dirty="0">
                <a:sym typeface="Wingdings" panose="05000000000000000000" pitchFamily="2" charset="2"/>
              </a:rPr>
              <a:t> November</a:t>
            </a:r>
            <a:r>
              <a:rPr lang="en-US" dirty="0"/>
              <a:t>) </a:t>
            </a:r>
            <a:r>
              <a:rPr lang="en-US" sz="1600" dirty="0" err="1">
                <a:hlinkClick r:id="rId6"/>
              </a:rPr>
              <a:t>Weitere</a:t>
            </a:r>
            <a:r>
              <a:rPr lang="en-US" sz="1600" dirty="0">
                <a:hlinkClick r:id="rId6"/>
              </a:rPr>
              <a:t> </a:t>
            </a:r>
            <a:r>
              <a:rPr lang="en-US" sz="1600" dirty="0" err="1">
                <a:hlinkClick r:id="rId6"/>
              </a:rPr>
              <a:t>Informationen</a:t>
            </a:r>
            <a:endParaRPr lang="en-US" sz="1600" dirty="0"/>
          </a:p>
          <a:p>
            <a:r>
              <a:rPr lang="en-US" dirty="0"/>
              <a:t>Operator Connect for Microsoft Teams moving to general availability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5212080"/>
            <a:ext cx="10515600" cy="5943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1092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692100-D637-40AC-B465-436308DBF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 Connect for Microsoft Teams moving to general availability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208AB7-10CC-4D6E-BC26-AF9DC53A6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Dritte Option zur PSTN-Anbindung</a:t>
            </a:r>
          </a:p>
          <a:p>
            <a:pPr lvl="1"/>
            <a:r>
              <a:rPr lang="de-DE" dirty="0"/>
              <a:t>Bisher: MS Cloud-PBX mit Anrufplänen oder </a:t>
            </a:r>
            <a:r>
              <a:rPr lang="de-DE" dirty="0" err="1"/>
              <a:t>DirectRouting</a:t>
            </a:r>
            <a:endParaRPr lang="de-DE" dirty="0"/>
          </a:p>
          <a:p>
            <a:r>
              <a:rPr lang="de-DE" dirty="0">
                <a:hlinkClick r:id="rId2"/>
              </a:rPr>
              <a:t>Blog-Artikel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D4BF80E-2A59-47C3-A019-BA83C8F8F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2773581"/>
            <a:ext cx="8724900" cy="43669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A41DC692-3D18-46E9-A378-1B84DD1F59A2}"/>
              </a:ext>
            </a:extLst>
          </p:cNvPr>
          <p:cNvCxnSpPr>
            <a:cxnSpLocks/>
          </p:cNvCxnSpPr>
          <p:nvPr/>
        </p:nvCxnSpPr>
        <p:spPr>
          <a:xfrm flipH="1">
            <a:off x="8216900" y="5745162"/>
            <a:ext cx="584200" cy="566738"/>
          </a:xfrm>
          <a:prstGeom prst="straightConnector1">
            <a:avLst/>
          </a:prstGeom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978848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1:1 VOIP and PSTN call recording and transcription in Calls App V2</a:t>
            </a:r>
            <a:endParaRPr lang="en-US" dirty="0">
              <a:sym typeface="Wingdings" panose="05000000000000000000" pitchFamily="2" charset="2"/>
            </a:endParaRP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789048"/>
            <a:ext cx="10515600" cy="551816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9475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56F4DC-983B-47F2-A513-6928C9A26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Pause </a:t>
            </a:r>
            <a:r>
              <a:rPr lang="de-DE" dirty="0">
                <a:sym typeface="Wingdings" panose="05000000000000000000" pitchFamily="2" charset="2"/>
              </a:rPr>
              <a:t>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DE143F2-5A09-45BF-B00B-7298420C5B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sym typeface="Wingdings" panose="05000000000000000000" pitchFamily="2" charset="2"/>
              </a:rPr>
              <a:t> Um 19:30 Uhr geht es weiter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6045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EA054C-2C03-457B-9EA6-7DC02548D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1:1 VOIP and PSTN call recording and transcription in Calls App V2 – 1 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4D5F48E-9275-4D51-B47D-8DB0BE183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00" y="1876503"/>
            <a:ext cx="6137978" cy="36559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218" name="Picture 2" descr="Call Details Panel">
            <a:extLst>
              <a:ext uri="{FF2B5EF4-FFF2-40B4-BE49-F238E27FC236}">
                <a16:creationId xmlns:a16="http://schemas.microsoft.com/office/drawing/2014/main" id="{F47B81C6-CB63-40EF-A313-E7716606F9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650" y="1838325"/>
            <a:ext cx="3867150" cy="5019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03873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EA054C-2C03-457B-9EA6-7DC02548D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1:1 VOIP and PSTN call recording and transcription in Calls App V2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B97F59B-4030-42F7-94D8-8C1FE5166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637" y="1690688"/>
            <a:ext cx="8950725" cy="53256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2135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neu in Teams – Der Blog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What’s New in Microsoft Teams – August 2021</a:t>
            </a:r>
            <a:endParaRPr lang="de-DE" dirty="0"/>
          </a:p>
          <a:p>
            <a:r>
              <a:rPr lang="de-DE" dirty="0" err="1">
                <a:hlinkClick r:id="rId4"/>
              </a:rPr>
              <a:t>What‘s</a:t>
            </a:r>
            <a:r>
              <a:rPr lang="de-DE" dirty="0">
                <a:hlinkClick r:id="rId4"/>
              </a:rPr>
              <a:t> New in Microsoft Teams – September 2021</a:t>
            </a:r>
            <a:endParaRPr lang="de-DE" dirty="0"/>
          </a:p>
          <a:p>
            <a:r>
              <a:rPr lang="de-DE" dirty="0">
                <a:hlinkClick r:id="rId5"/>
              </a:rPr>
              <a:t>Microsoft Teams Blog</a:t>
            </a:r>
            <a:r>
              <a:rPr lang="de-DE" dirty="0"/>
              <a:t>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1051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C4CCBB5-60CA-4E97-BDCF-05CC269D7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9AC6E8A-ECCC-4CAE-8164-9F3F87C4F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526"/>
            <a:ext cx="12192000" cy="61023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AC653FA9-1AB6-49AB-B58A-9D12BB4A4394}"/>
              </a:ext>
            </a:extLst>
          </p:cNvPr>
          <p:cNvSpPr/>
          <p:nvPr/>
        </p:nvSpPr>
        <p:spPr>
          <a:xfrm>
            <a:off x="622300" y="3336130"/>
            <a:ext cx="11125200" cy="2988469"/>
          </a:xfrm>
          <a:prstGeom prst="rect">
            <a:avLst/>
          </a:prstGeom>
          <a:noFill/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BAF0D92-4F5B-43B3-858F-5EAB5EC10308}"/>
              </a:ext>
            </a:extLst>
          </p:cNvPr>
          <p:cNvSpPr txBox="1"/>
          <p:nvPr/>
        </p:nvSpPr>
        <p:spPr>
          <a:xfrm>
            <a:off x="3511550" y="-4207"/>
            <a:ext cx="4768850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https://admin.microsoft.com/#/MessageCenter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959243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Ultimate guide to Teams meetings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Marcin </a:t>
            </a:r>
            <a:r>
              <a:rPr lang="de-DE" dirty="0" err="1"/>
              <a:t>Siewnicki</a:t>
            </a:r>
            <a:br>
              <a:rPr lang="de-DE" dirty="0"/>
            </a:br>
            <a:r>
              <a:rPr lang="de-DE" dirty="0"/>
              <a:t>@MarcinSiewnicki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967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Organisatorisches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4967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B028BF-A9D0-4C57-86E7-6EE5916BE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Veranstaltungen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55EDB790-67BC-42E5-B64A-5647620B83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7308116"/>
              </p:ext>
            </p:extLst>
          </p:nvPr>
        </p:nvGraphicFramePr>
        <p:xfrm>
          <a:off x="838200" y="1825625"/>
          <a:ext cx="105156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4200">
                  <a:extLst>
                    <a:ext uri="{9D8B030D-6E8A-4147-A177-3AD203B41FA5}">
                      <a16:colId xmlns:a16="http://schemas.microsoft.com/office/drawing/2014/main" val="391616840"/>
                    </a:ext>
                  </a:extLst>
                </a:gridCol>
                <a:gridCol w="7391400">
                  <a:extLst>
                    <a:ext uri="{9D8B030D-6E8A-4147-A177-3AD203B41FA5}">
                      <a16:colId xmlns:a16="http://schemas.microsoft.com/office/drawing/2014/main" val="2711380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Datum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331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2. – 4. November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hlinkClick r:id="rId2"/>
                        </a:rPr>
                        <a:t>Microsoft Ignite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3830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29. November – 1. Dezember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hlinkClick r:id="rId3"/>
                        </a:rPr>
                        <a:t>European </a:t>
                      </a:r>
                      <a:r>
                        <a:rPr lang="de-DE" dirty="0" err="1">
                          <a:hlinkClick r:id="rId3"/>
                        </a:rPr>
                        <a:t>Collaboration</a:t>
                      </a:r>
                      <a:r>
                        <a:rPr lang="de-DE" dirty="0">
                          <a:hlinkClick r:id="rId3"/>
                        </a:rPr>
                        <a:t> Summit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1229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28. Januar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hlinkClick r:id="rId4"/>
                        </a:rPr>
                        <a:t>Teams Community Day</a:t>
                      </a:r>
                      <a:endParaRPr lang="de-DE" dirty="0"/>
                    </a:p>
                    <a:p>
                      <a:r>
                        <a:rPr lang="de-DE" dirty="0"/>
                        <a:t>Hybride Veranstaltung, Treffpunkt in Berlin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223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6. April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hlinkClick r:id="rId5"/>
                        </a:rPr>
                        <a:t>Teams Nation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851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851547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F18A5-78AE-405E-A20F-1654BB71E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 Community Blog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F91AAF-22C9-467A-BB36-B9178FCA5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27062"/>
            <a:ext cx="10515600" cy="466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https://aka.ms/</a:t>
            </a:r>
            <a:r>
              <a:rPr lang="en-US" u="sng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TeamsCommunityBlogger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E13512F-C714-449D-B13D-17EE7BDEB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2497" y="1415846"/>
            <a:ext cx="7027006" cy="42946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383741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B30EE16-D925-417D-89E0-E0CFDA2C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Organisatorisches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4B561B6-C0CF-43D8-8BC7-F305B96C4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Microsoft Community Tenant für User Groups</a:t>
            </a:r>
          </a:p>
          <a:p>
            <a:pPr lvl="1"/>
            <a:r>
              <a:rPr lang="de-DE" dirty="0"/>
              <a:t>Teilnahme als Microsoft 365 Gast</a:t>
            </a:r>
          </a:p>
          <a:p>
            <a:pPr lvl="1"/>
            <a:r>
              <a:rPr lang="de-DE" dirty="0"/>
              <a:t>Anmeldung: </a:t>
            </a:r>
            <a:r>
              <a:rPr lang="de-DE" dirty="0">
                <a:hlinkClick r:id="rId2"/>
              </a:rPr>
              <a:t>https://go.granikos.eu/TeamsUGForm</a:t>
            </a:r>
            <a:r>
              <a:rPr lang="de-DE" dirty="0"/>
              <a:t> </a:t>
            </a:r>
            <a:br>
              <a:rPr lang="de-DE" dirty="0"/>
            </a:br>
            <a:endParaRPr lang="de-DE" dirty="0"/>
          </a:p>
          <a:p>
            <a:r>
              <a:rPr lang="de-DE" dirty="0">
                <a:sym typeface="Wingdings" panose="05000000000000000000" pitchFamily="2" charset="2"/>
              </a:rPr>
              <a:t>Einheitlicher Teams Meeting Teilnahme-Link</a:t>
            </a:r>
          </a:p>
          <a:p>
            <a:pPr lvl="1"/>
            <a:r>
              <a:rPr lang="de-DE" dirty="0">
                <a:sym typeface="Wingdings" panose="05000000000000000000" pitchFamily="2" charset="2"/>
                <a:hlinkClick r:id="rId3"/>
              </a:rPr>
              <a:t>https://teamsusergroup.berlin/meetup</a:t>
            </a:r>
            <a:r>
              <a:rPr lang="de-DE" dirty="0">
                <a:sym typeface="Wingdings" panose="05000000000000000000" pitchFamily="2" charset="2"/>
              </a:rPr>
              <a:t> </a:t>
            </a:r>
            <a:br>
              <a:rPr lang="de-DE" dirty="0">
                <a:sym typeface="Wingdings" panose="05000000000000000000" pitchFamily="2" charset="2"/>
              </a:rPr>
            </a:br>
            <a:endParaRPr lang="de-DE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791634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9E53EA-6C26-45A3-AE99-DBCB215A0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34ADECE-CDA9-4B71-86B0-B7D3D86AD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37" y="0"/>
            <a:ext cx="11993525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2ADC7216-A470-4CC7-95AD-91D8393C689A}"/>
              </a:ext>
            </a:extLst>
          </p:cNvPr>
          <p:cNvSpPr/>
          <p:nvPr/>
        </p:nvSpPr>
        <p:spPr>
          <a:xfrm>
            <a:off x="691376" y="1144859"/>
            <a:ext cx="2787804" cy="284727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6195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Neues in Microsoft Teams</a:t>
            </a:r>
            <a:br>
              <a:rPr lang="de-DE" dirty="0"/>
            </a:br>
            <a:r>
              <a:rPr lang="de-DE" dirty="0"/>
              <a:t>Ankündigungen &amp; Rollouts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Meetup #15 </a:t>
            </a:r>
            <a:br>
              <a:rPr lang="de-DE"/>
            </a:br>
            <a:br>
              <a:rPr lang="de-DE"/>
            </a:br>
            <a:r>
              <a:rPr lang="de-DE"/>
              <a:t>Thomas </a:t>
            </a:r>
            <a:r>
              <a:rPr lang="de-DE" dirty="0"/>
              <a:t>Stensitzki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0204B4B-AC00-4A91-B83C-FDA5915CC9E5}"/>
              </a:ext>
            </a:extLst>
          </p:cNvPr>
          <p:cNvSpPr txBox="1"/>
          <p:nvPr/>
        </p:nvSpPr>
        <p:spPr>
          <a:xfrm rot="20570296">
            <a:off x="6143557" y="3927744"/>
            <a:ext cx="5135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Updates</a:t>
            </a:r>
          </a:p>
        </p:txBody>
      </p:sp>
    </p:spTree>
    <p:extLst>
      <p:ext uri="{BB962C8B-B14F-4D97-AF65-F5344CB8AC3E}">
        <p14:creationId xmlns:p14="http://schemas.microsoft.com/office/powerpoint/2010/main" val="4007670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4AB0BF-6550-48A4-8221-F9AE6DCE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Vielen Dank für eure Teilnahme!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5A44EB-7FB9-473A-8ED3-C49DDD2E6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de-DE" sz="3200" dirty="0"/>
              <a:t>Das nächste Meetup:</a:t>
            </a:r>
          </a:p>
          <a:p>
            <a:pPr marL="0" indent="0">
              <a:buNone/>
            </a:pPr>
            <a:r>
              <a:rPr lang="de-DE" sz="3200" dirty="0">
                <a:sym typeface="Wingdings" panose="05000000000000000000" pitchFamily="2" charset="2"/>
              </a:rPr>
              <a:t>	</a:t>
            </a:r>
            <a:r>
              <a:rPr lang="de-DE" sz="3200" dirty="0"/>
              <a:t> </a:t>
            </a:r>
            <a:r>
              <a:rPr lang="de-DE" sz="3200" b="1" dirty="0"/>
              <a:t>2. Dezember 2021</a:t>
            </a:r>
            <a:endParaRPr lang="de-DE" sz="3200" b="1" dirty="0">
              <a:cs typeface="Calibri"/>
            </a:endParaRPr>
          </a:p>
          <a:p>
            <a:pPr marL="0" indent="0">
              <a:buNone/>
            </a:pPr>
            <a:br>
              <a:rPr lang="en-US" sz="3200" dirty="0">
                <a:hlinkClick r:id="rId3"/>
              </a:rPr>
            </a:br>
            <a:r>
              <a:rPr lang="en-US" sz="3200" dirty="0">
                <a:hlinkClick r:id="rId4"/>
              </a:rPr>
              <a:t>https://TeamsUserGroup.Berlin</a:t>
            </a:r>
            <a:r>
              <a:rPr lang="en-US" sz="3200" dirty="0"/>
              <a:t> </a:t>
            </a:r>
            <a:br>
              <a:rPr lang="de-DE" sz="3200" dirty="0"/>
            </a:br>
            <a:endParaRPr lang="de-DE" sz="3200" dirty="0"/>
          </a:p>
          <a:p>
            <a:pPr marL="0" indent="0">
              <a:buNone/>
            </a:pPr>
            <a:r>
              <a:rPr lang="de-DE" sz="3200" dirty="0"/>
              <a:t>Spread the Word!</a:t>
            </a:r>
          </a:p>
          <a:p>
            <a:pPr marL="0" indent="0">
              <a:buNone/>
            </a:pPr>
            <a:r>
              <a:rPr lang="de-DE" sz="3200" dirty="0"/>
              <a:t>#TeamsUGBerlin</a:t>
            </a:r>
          </a:p>
          <a:p>
            <a:pPr marL="0" indent="0">
              <a:buNone/>
            </a:pPr>
            <a:br>
              <a:rPr lang="de-DE" sz="2400" i="1" dirty="0"/>
            </a:br>
            <a:r>
              <a:rPr lang="de-DE" sz="2400" i="1" dirty="0"/>
              <a:t>Aufzeichnungen unserer Meetups sind im Community Team und bei YouTube verfügbar.</a:t>
            </a:r>
          </a:p>
          <a:p>
            <a:pPr marL="0" indent="0">
              <a:buNone/>
            </a:pPr>
            <a:endParaRPr lang="de-DE" sz="3200" dirty="0"/>
          </a:p>
          <a:p>
            <a:pPr marL="0" indent="0">
              <a:buNone/>
            </a:pPr>
            <a:endParaRPr lang="de-DE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332792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Offene Diskussion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8334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View Switcher - a new dedicated menu of view options in Teams Meetings</a:t>
            </a:r>
          </a:p>
          <a:p>
            <a:r>
              <a:rPr lang="de-DE" dirty="0"/>
              <a:t>Music Mode </a:t>
            </a:r>
            <a:r>
              <a:rPr lang="de-DE" dirty="0" err="1"/>
              <a:t>for</a:t>
            </a:r>
            <a:r>
              <a:rPr lang="de-DE" dirty="0"/>
              <a:t> Teams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de-DE" dirty="0" err="1"/>
              <a:t>Paging</a:t>
            </a:r>
            <a:r>
              <a:rPr lang="de-DE" dirty="0"/>
              <a:t> in Large Gallery – Video Gallery 3x3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Lists in Microsoft Teams: Comment and @mention people on list items in Teams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</a:t>
            </a:r>
            <a:r>
              <a:rPr lang="en-US" sz="1600" dirty="0" err="1">
                <a:hlinkClick r:id="rId3"/>
              </a:rPr>
              <a:t>Informationen</a:t>
            </a:r>
            <a:endParaRPr lang="en-US" sz="1600" dirty="0"/>
          </a:p>
          <a:p>
            <a:r>
              <a:rPr lang="de-DE" dirty="0"/>
              <a:t>Microsoft Viva: </a:t>
            </a:r>
            <a:r>
              <a:rPr lang="de-DE" dirty="0" err="1"/>
              <a:t>Praise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in Microsoft Viva </a:t>
            </a:r>
            <a:r>
              <a:rPr lang="de-DE" dirty="0" err="1"/>
              <a:t>Insights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</a:t>
            </a:r>
            <a:r>
              <a:rPr lang="de-DE" dirty="0">
                <a:sym typeface="Wingdings" panose="05000000000000000000" pitchFamily="2" charset="2"/>
              </a:rPr>
              <a:t> November) </a:t>
            </a:r>
            <a:r>
              <a:rPr lang="de-DE" sz="1600" dirty="0">
                <a:sym typeface="Wingdings" panose="05000000000000000000" pitchFamily="2" charset="2"/>
                <a:hlinkClick r:id="rId4"/>
              </a:rPr>
              <a:t>Weitere Informationen</a:t>
            </a:r>
            <a:r>
              <a:rPr lang="de-DE" dirty="0">
                <a:sym typeface="Wingdings" panose="05000000000000000000" pitchFamily="2" charset="2"/>
              </a:rPr>
              <a:t> </a:t>
            </a:r>
          </a:p>
          <a:p>
            <a:r>
              <a:rPr lang="en-US" dirty="0"/>
              <a:t>Teams Meeting Recordings Auto-Expiration in OneDrive and SharePoint (</a:t>
            </a:r>
            <a:r>
              <a:rPr lang="en-US" dirty="0">
                <a:sym typeface="Wingdings" panose="05000000000000000000" pitchFamily="2" charset="2"/>
              </a:rPr>
              <a:t> November)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5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Informationen</a:t>
            </a:r>
            <a:r>
              <a:rPr lang="en-US" dirty="0">
                <a:sym typeface="Wingdings" panose="05000000000000000000" pitchFamily="2" charset="2"/>
              </a:rPr>
              <a:t> </a:t>
            </a:r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825624"/>
            <a:ext cx="10515600" cy="862712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7487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913CB6-469C-4453-AEDA-EE717EB9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Switcher - a new dedicated menu of view options in Teams Meetings </a:t>
            </a:r>
            <a:endParaRPr lang="de-DE" dirty="0"/>
          </a:p>
        </p:txBody>
      </p:sp>
      <p:pic>
        <p:nvPicPr>
          <p:cNvPr id="2050" name="Picture 2" descr="View switcher">
            <a:extLst>
              <a:ext uri="{FF2B5EF4-FFF2-40B4-BE49-F238E27FC236}">
                <a16:creationId xmlns:a16="http://schemas.microsoft.com/office/drawing/2014/main" id="{2A5A4F4F-8033-4E40-9E1E-76A41BBF5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024" y="1690688"/>
            <a:ext cx="8708214" cy="490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E012D3C3-9366-4C2A-9AB2-13279C03CA18}"/>
              </a:ext>
            </a:extLst>
          </p:cNvPr>
          <p:cNvCxnSpPr/>
          <p:nvPr/>
        </p:nvCxnSpPr>
        <p:spPr>
          <a:xfrm flipV="1">
            <a:off x="381000" y="2032000"/>
            <a:ext cx="1828800" cy="825500"/>
          </a:xfrm>
          <a:prstGeom prst="straightConnector1">
            <a:avLst/>
          </a:prstGeom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521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View Switcher - a new dedicated menu of view options in Teams Meetings</a:t>
            </a:r>
          </a:p>
          <a:p>
            <a:r>
              <a:rPr lang="de-DE" dirty="0"/>
              <a:t>Music Mode </a:t>
            </a:r>
            <a:r>
              <a:rPr lang="de-DE" dirty="0" err="1"/>
              <a:t>for</a:t>
            </a:r>
            <a:r>
              <a:rPr lang="de-DE" dirty="0"/>
              <a:t> Teams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de-DE" dirty="0" err="1"/>
              <a:t>Paging</a:t>
            </a:r>
            <a:r>
              <a:rPr lang="de-DE" dirty="0"/>
              <a:t> in Large Gallery – Video Gallery 3x3 (</a:t>
            </a:r>
            <a:r>
              <a:rPr lang="de-DE" dirty="0">
                <a:sym typeface="Wingdings" panose="05000000000000000000" pitchFamily="2" charset="2"/>
              </a:rPr>
              <a:t> November</a:t>
            </a:r>
            <a:r>
              <a:rPr lang="de-DE" dirty="0"/>
              <a:t>)</a:t>
            </a:r>
          </a:p>
          <a:p>
            <a:r>
              <a:rPr lang="en-US" dirty="0"/>
              <a:t>Lists in Microsoft Teams: Comment and @mention people on list items in Teams </a:t>
            </a:r>
            <a:r>
              <a:rPr lang="en-US" sz="1600" dirty="0" err="1">
                <a:hlinkClick r:id="rId3"/>
              </a:rPr>
              <a:t>Weitere</a:t>
            </a:r>
            <a:r>
              <a:rPr lang="en-US" sz="1600" dirty="0">
                <a:hlinkClick r:id="rId3"/>
              </a:rPr>
              <a:t> </a:t>
            </a:r>
            <a:r>
              <a:rPr lang="en-US" sz="1600" dirty="0" err="1">
                <a:hlinkClick r:id="rId3"/>
              </a:rPr>
              <a:t>Informationen</a:t>
            </a:r>
            <a:endParaRPr lang="en-US" sz="1600" dirty="0"/>
          </a:p>
          <a:p>
            <a:r>
              <a:rPr lang="de-DE" dirty="0"/>
              <a:t>Microsoft Viva: </a:t>
            </a:r>
            <a:r>
              <a:rPr lang="de-DE" dirty="0" err="1"/>
              <a:t>Praise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in Microsoft Viva </a:t>
            </a:r>
            <a:r>
              <a:rPr lang="de-DE" dirty="0" err="1"/>
              <a:t>Insights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</a:t>
            </a:r>
            <a:r>
              <a:rPr lang="de-DE" dirty="0">
                <a:sym typeface="Wingdings" panose="05000000000000000000" pitchFamily="2" charset="2"/>
              </a:rPr>
              <a:t> November) </a:t>
            </a:r>
            <a:r>
              <a:rPr lang="de-DE" sz="1600" dirty="0">
                <a:sym typeface="Wingdings" panose="05000000000000000000" pitchFamily="2" charset="2"/>
                <a:hlinkClick r:id="rId4"/>
              </a:rPr>
              <a:t>Weitere Informationen</a:t>
            </a:r>
            <a:r>
              <a:rPr lang="de-DE" dirty="0">
                <a:sym typeface="Wingdings" panose="05000000000000000000" pitchFamily="2" charset="2"/>
              </a:rPr>
              <a:t> </a:t>
            </a:r>
          </a:p>
          <a:p>
            <a:r>
              <a:rPr lang="en-US" dirty="0"/>
              <a:t>Teams Meeting Recordings Auto-Expiration in OneDrive and SharePoint (</a:t>
            </a:r>
            <a:r>
              <a:rPr lang="en-US" dirty="0">
                <a:sym typeface="Wingdings" panose="05000000000000000000" pitchFamily="2" charset="2"/>
              </a:rPr>
              <a:t> November)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Weitere</a:t>
            </a:r>
            <a:r>
              <a:rPr lang="en-US" sz="1600" dirty="0">
                <a:sym typeface="Wingdings" panose="05000000000000000000" pitchFamily="2" charset="2"/>
                <a:hlinkClick r:id="rId5"/>
              </a:rPr>
              <a:t> </a:t>
            </a:r>
            <a:r>
              <a:rPr lang="en-US" sz="1600" dirty="0" err="1">
                <a:sym typeface="Wingdings" panose="05000000000000000000" pitchFamily="2" charset="2"/>
                <a:hlinkClick r:id="rId5"/>
              </a:rPr>
              <a:t>Informationen</a:t>
            </a:r>
            <a:r>
              <a:rPr lang="en-US" dirty="0">
                <a:sym typeface="Wingdings" panose="05000000000000000000" pitchFamily="2" charset="2"/>
              </a:rPr>
              <a:t> </a:t>
            </a:r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697480"/>
            <a:ext cx="10515600" cy="539496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1364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CEE4DF4C-6EA3-48DB-B011-5E7B8CB61FE6}" vid="{C1E9B41B-5C35-4701-ADD4-B631732FF83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16E16E18CAF145BDA33366AE648C95" ma:contentTypeVersion="2" ma:contentTypeDescription="Create a new document." ma:contentTypeScope="" ma:versionID="16c840c6b10647e76fae613bec9f6308">
  <xsd:schema xmlns:xsd="http://www.w3.org/2001/XMLSchema" xmlns:xs="http://www.w3.org/2001/XMLSchema" xmlns:p="http://schemas.microsoft.com/office/2006/metadata/properties" xmlns:ns2="8e58f0a9-c364-4f21-8fd8-8bb950ad5747" targetNamespace="http://schemas.microsoft.com/office/2006/metadata/properties" ma:root="true" ma:fieldsID="4840a60967f6d2af9408076f335fb56e" ns2:_="">
    <xsd:import namespace="8e58f0a9-c364-4f21-8fd8-8bb950ad574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58f0a9-c364-4f21-8fd8-8bb950ad574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F6437E-F52A-440A-84E7-C3E49CFC8E2E}">
  <ds:schemaRefs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2006/metadata/properties"/>
    <ds:schemaRef ds:uri="http://www.w3.org/XML/1998/namespace"/>
    <ds:schemaRef ds:uri="http://purl.org/dc/terms/"/>
    <ds:schemaRef ds:uri="8e58f0a9-c364-4f21-8fd8-8bb950ad5747"/>
  </ds:schemaRefs>
</ds:datastoreItem>
</file>

<file path=customXml/itemProps2.xml><?xml version="1.0" encoding="utf-8"?>
<ds:datastoreItem xmlns:ds="http://schemas.openxmlformats.org/officeDocument/2006/customXml" ds:itemID="{51E0D5F3-3235-4BD3-8A2B-382E2C08EB4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58f0a9-c364-4f21-8fd8-8bb950ad574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7A5EF0C-90D1-4D3C-A2B4-06A65816A67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Teams-Meetup-Berlin</Template>
  <TotalTime>0</TotalTime>
  <Words>2502</Words>
  <Application>Microsoft Office PowerPoint</Application>
  <PresentationFormat>Breitbild</PresentationFormat>
  <Paragraphs>362</Paragraphs>
  <Slides>61</Slides>
  <Notes>41</Notes>
  <HiddenSlides>4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61</vt:i4>
      </vt:variant>
    </vt:vector>
  </HeadingPairs>
  <TitlesOfParts>
    <vt:vector size="67" baseType="lpstr">
      <vt:lpstr>Arial</vt:lpstr>
      <vt:lpstr>Calibri</vt:lpstr>
      <vt:lpstr>Calibri Light</vt:lpstr>
      <vt:lpstr>Segoe UI</vt:lpstr>
      <vt:lpstr>Wingdings</vt:lpstr>
      <vt:lpstr>Office</vt:lpstr>
      <vt:lpstr>Microsoft Teams User Group Berlin</vt:lpstr>
      <vt:lpstr>Danke!</vt:lpstr>
      <vt:lpstr>Agenda</vt:lpstr>
      <vt:lpstr>Zugriff auf Teams Inhalte über Microsoft Graph </vt:lpstr>
      <vt:lpstr>Pause </vt:lpstr>
      <vt:lpstr>Neues in Microsoft Teams Ankündigungen &amp; Rollouts </vt:lpstr>
      <vt:lpstr>Neuigkeiten in Microsoft Teams</vt:lpstr>
      <vt:lpstr>View Switcher - a new dedicated menu of view options in Teams Meetings </vt:lpstr>
      <vt:lpstr>Neuigkeiten in Microsoft Teams</vt:lpstr>
      <vt:lpstr>Music Mode for Teams</vt:lpstr>
      <vt:lpstr>Neuigkeiten in Microsoft Teams</vt:lpstr>
      <vt:lpstr>Paging in Large Gallery</vt:lpstr>
      <vt:lpstr>Neuigkeiten in Microsoft Teams</vt:lpstr>
      <vt:lpstr>Neuigkeiten in Microsoft Teams</vt:lpstr>
      <vt:lpstr>Neuigkeiten in Microsoft Teams</vt:lpstr>
      <vt:lpstr>Neuigkeiten in Microsoft Teams</vt:lpstr>
      <vt:lpstr>A new search results page is coming</vt:lpstr>
      <vt:lpstr>Neuigkeiten in Microsoft Teams</vt:lpstr>
      <vt:lpstr>Content from camera now launched in Teams </vt:lpstr>
      <vt:lpstr>Neuigkeiten in Microsoft Teams</vt:lpstr>
      <vt:lpstr>Neuigkeiten in Microsoft Teams</vt:lpstr>
      <vt:lpstr>Neuigkeiten in Microsoft Teams</vt:lpstr>
      <vt:lpstr>Microsoft Teams Room on Windows - In meeting experience update – 1 </vt:lpstr>
      <vt:lpstr>Microsoft Teams Room on Windows - In meeting experience update – 2 </vt:lpstr>
      <vt:lpstr>Neuigkeiten in Microsoft Teams</vt:lpstr>
      <vt:lpstr>End-to-end encryption for Teams calling</vt:lpstr>
      <vt:lpstr>Neuigkeiten in Microsoft Teams</vt:lpstr>
      <vt:lpstr>Neuigkeiten in Microsoft Teams</vt:lpstr>
      <vt:lpstr>Neuigkeiten in Microsoft Teams</vt:lpstr>
      <vt:lpstr>Neuigkeiten in Microsoft Teams</vt:lpstr>
      <vt:lpstr>Reply to specific chat message in Teams Desktop</vt:lpstr>
      <vt:lpstr>Neuigkeiten in Microsoft Teams</vt:lpstr>
      <vt:lpstr>Breakout rooms: Pre-meeting room creation and participant assignment</vt:lpstr>
      <vt:lpstr>Neuigkeiten in Microsoft Teams</vt:lpstr>
      <vt:lpstr>Breakout Rooms Presenter support</vt:lpstr>
      <vt:lpstr>Neuigkeiten in Microsoft Teams für Admins</vt:lpstr>
      <vt:lpstr>Neuigkeiten in Microsoft Teams für Admins</vt:lpstr>
      <vt:lpstr>Meeting Join Custom Branding </vt:lpstr>
      <vt:lpstr>Neuigkeiten in Microsoft Teams für Admins</vt:lpstr>
      <vt:lpstr>Teams Support of Internal Guest User</vt:lpstr>
      <vt:lpstr>Azure AD Kontentypen</vt:lpstr>
      <vt:lpstr>Neuigkeiten in Microsoft Teams für Admins</vt:lpstr>
      <vt:lpstr>Neuigkeiten in Microsoft Teams für Admins</vt:lpstr>
      <vt:lpstr>Neuigkeiten in Microsoft Teams für Admins</vt:lpstr>
      <vt:lpstr>Neuigkeiten in Microsoft Teams für Admins</vt:lpstr>
      <vt:lpstr>End-to-end encryption for Teams calling</vt:lpstr>
      <vt:lpstr>Neuigkeiten in Microsoft Teams für Admins</vt:lpstr>
      <vt:lpstr>Operator Connect for Microsoft Teams moving to general availability</vt:lpstr>
      <vt:lpstr>Neuigkeiten in Microsoft Teams für Admins</vt:lpstr>
      <vt:lpstr>1:1 VOIP and PSTN call recording and transcription in Calls App V2 – 1 </vt:lpstr>
      <vt:lpstr>1:1 VOIP and PSTN call recording and transcription in Calls App V2</vt:lpstr>
      <vt:lpstr>Was ist neu in Teams – Der Blog</vt:lpstr>
      <vt:lpstr>PowerPoint-Präsentation</vt:lpstr>
      <vt:lpstr>Ultimate guide to Teams meetings</vt:lpstr>
      <vt:lpstr>Organisatorisches </vt:lpstr>
      <vt:lpstr>Veranstaltungen</vt:lpstr>
      <vt:lpstr>Teams Community Blog</vt:lpstr>
      <vt:lpstr>Organisatorisches</vt:lpstr>
      <vt:lpstr>PowerPoint-Präsentation</vt:lpstr>
      <vt:lpstr>Vielen Dank für eure Teilnahme!</vt:lpstr>
      <vt:lpstr>Offene Diskussion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Teams User Group Berlin - Meetup Oktober 2021</dc:title>
  <dc:creator>Thomas Stensitzki</dc:creator>
  <cp:keywords>Teams</cp:keywords>
  <cp:lastModifiedBy>Thomas Stensitzki</cp:lastModifiedBy>
  <cp:revision>7</cp:revision>
  <dcterms:created xsi:type="dcterms:W3CDTF">2020-01-18T10:30:21Z</dcterms:created>
  <dcterms:modified xsi:type="dcterms:W3CDTF">2021-10-24T11:57:13Z</dcterms:modified>
  <cp:category>Teams User Group</cp:category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0x010100D516E16E18CAF145BDA33366AE648C95</vt:lpwstr>
  </property>
</Properties>
</file>

<file path=docProps/thumbnail.jpeg>
</file>